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media/image2.jpeg" ContentType="image/jpeg"/>
  <Override PartName="/ppt/media/image3.jpeg" ContentType="image/jpeg"/>
  <Override PartName="/ppt/media/image4.jpeg" ContentType="image/jpeg"/>
  <Override PartName="/ppt/theme/theme2.xml" ContentType="application/vnd.openxmlformats-officedocument.theme+xml"/>
  <Override PartName="/ppt/media/image5.jpeg" ContentType="image/jpeg"/>
  <Override PartName="/ppt/media/image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Helvetica"/>
        <a:ea typeface="Helvetica"/>
        <a:cs typeface="Helvetica"/>
        <a:sym typeface="Helvetica"/>
      </a:defRPr>
    </a:lvl1pPr>
    <a:lvl2pPr marL="0" marR="0" indent="228600" algn="l" defTabSz="4572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Helvetica"/>
        <a:ea typeface="Helvetica"/>
        <a:cs typeface="Helvetica"/>
        <a:sym typeface="Helvetica"/>
      </a:defRPr>
    </a:lvl2pPr>
    <a:lvl3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Helvetica"/>
        <a:ea typeface="Helvetica"/>
        <a:cs typeface="Helvetica"/>
        <a:sym typeface="Helvetica"/>
      </a:defRPr>
    </a:lvl3pPr>
    <a:lvl4pPr marL="0" marR="0" indent="685800" algn="l" defTabSz="4572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Helvetica"/>
        <a:ea typeface="Helvetica"/>
        <a:cs typeface="Helvetica"/>
        <a:sym typeface="Helvetica"/>
      </a:defRPr>
    </a:lvl4pPr>
    <a:lvl5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Helvetica"/>
        <a:ea typeface="Helvetica"/>
        <a:cs typeface="Helvetica"/>
        <a:sym typeface="Helvetica"/>
      </a:defRPr>
    </a:lvl5pPr>
    <a:lvl6pPr marL="0" marR="0" indent="1143000" algn="l" defTabSz="4572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Helvetica"/>
        <a:ea typeface="Helvetica"/>
        <a:cs typeface="Helvetica"/>
        <a:sym typeface="Helvetica"/>
      </a:defRPr>
    </a:lvl6pPr>
    <a:lvl7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Helvetica"/>
        <a:ea typeface="Helvetica"/>
        <a:cs typeface="Helvetica"/>
        <a:sym typeface="Helvetica"/>
      </a:defRPr>
    </a:lvl7pPr>
    <a:lvl8pPr marL="0" marR="0" indent="1600200" algn="l" defTabSz="4572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Helvetica"/>
        <a:ea typeface="Helvetica"/>
        <a:cs typeface="Helvetica"/>
        <a:sym typeface="Helvetica"/>
      </a:defRPr>
    </a:lvl8pPr>
    <a:lvl9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Helvetica"/>
        <a:ea typeface="Helvetica"/>
        <a:cs typeface="Helvetica"/>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5C554F"/>
        </a:fontRef>
        <a:srgbClr val="5C554F"/>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noFill/>
        </a:fill>
      </a:tcStyle>
    </a:wholeTbl>
    <a:band2H>
      <a:tcTxStyle b="def" i="def"/>
      <a:tcStyle>
        <a:tcBdr/>
        <a:fill>
          <a:solidFill>
            <a:srgbClr val="5C554F">
              <a:alpha val="12000"/>
            </a:srgbClr>
          </a:solidFill>
        </a:fill>
      </a:tcStyle>
    </a:band2H>
    <a:firstCol>
      <a:tcTxStyle b="off" i="off">
        <a:fontRef idx="minor">
          <a:srgbClr val="FFFFFF"/>
        </a:fontRef>
        <a:srgbClr val="FFFFFF"/>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noFill/>
        </a:fill>
      </a:tcStyle>
    </a:firstCol>
    <a:lastRow>
      <a:tcTxStyle b="off" i="off">
        <a:fontRef idx="minor">
          <a:srgbClr val="FFFFFF"/>
        </a:fontRef>
        <a:srgbClr val="FFFFFF"/>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noFill/>
        </a:fill>
      </a:tcStyle>
    </a:lastRow>
    <a:firstRow>
      <a:tcTxStyle b="off" i="off">
        <a:fontRef idx="minor">
          <a:srgbClr val="FFFFFF"/>
        </a:fontRef>
        <a:srgbClr val="FFFFFF"/>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noFill/>
        </a:fill>
      </a:tcStyle>
    </a:firstRow>
  </a:tblStyle>
  <a:tblStyle styleId="{D51ADE6A-740E-44AE-83CC-AE7238B6C88D}" styleName="">
    <a:tblBg/>
    <a:wholeTbl>
      <a:tcTxStyle b="off" i="off">
        <a:font>
          <a:latin typeface="Hoefler Text"/>
          <a:ea typeface="Hoefler Text"/>
          <a:cs typeface="Hoefler Text"/>
        </a:font>
        <a:srgbClr val="483F36"/>
      </a:tcTxStyle>
      <a:tcStyle>
        <a:tcBdr>
          <a:left>
            <a:ln w="12700" cap="flat">
              <a:solidFill>
                <a:srgbClr val="824828"/>
              </a:solidFill>
              <a:prstDash val="solid"/>
              <a:miter lim="400000"/>
            </a:ln>
          </a:left>
          <a:right>
            <a:ln w="12700" cap="flat">
              <a:solidFill>
                <a:srgbClr val="824828"/>
              </a:solidFill>
              <a:prstDash val="solid"/>
              <a:miter lim="400000"/>
            </a:ln>
          </a:right>
          <a:top>
            <a:ln w="12700" cap="flat">
              <a:solidFill>
                <a:srgbClr val="824828"/>
              </a:solidFill>
              <a:prstDash val="solid"/>
              <a:miter lim="400000"/>
            </a:ln>
          </a:top>
          <a:bottom>
            <a:ln w="12700" cap="flat">
              <a:solidFill>
                <a:srgbClr val="824828"/>
              </a:solidFill>
              <a:prstDash val="solid"/>
              <a:miter lim="400000"/>
            </a:ln>
          </a:bottom>
          <a:insideH>
            <a:ln w="12700" cap="flat">
              <a:solidFill>
                <a:srgbClr val="824828"/>
              </a:solidFill>
              <a:prstDash val="solid"/>
              <a:miter lim="400000"/>
            </a:ln>
          </a:insideH>
          <a:insideV>
            <a:ln w="12700" cap="flat">
              <a:solidFill>
                <a:srgbClr val="824828"/>
              </a:solidFill>
              <a:prstDash val="solid"/>
              <a:miter lim="400000"/>
            </a:ln>
          </a:insideV>
        </a:tcBdr>
        <a:fill>
          <a:noFill/>
        </a:fill>
      </a:tcStyle>
    </a:wholeTbl>
    <a:band2H>
      <a:tcTxStyle b="def" i="def"/>
      <a:tcStyle>
        <a:tcBdr/>
        <a:fill>
          <a:solidFill>
            <a:srgbClr val="EFF1F3"/>
          </a:solidFill>
        </a:fill>
      </a:tcStyle>
    </a:band2H>
    <a:firstCol>
      <a:tcTxStyle b="off" i="off">
        <a:font>
          <a:latin typeface="Hoefler Text"/>
          <a:ea typeface="Hoefler Text"/>
          <a:cs typeface="Hoefler Text"/>
        </a:font>
        <a:srgbClr val="483F36"/>
      </a:tcTxStyle>
      <a:tcStyle>
        <a:tcBdr>
          <a:left>
            <a:ln w="12700" cap="flat">
              <a:solidFill>
                <a:srgbClr val="824828"/>
              </a:solidFill>
              <a:prstDash val="solid"/>
              <a:miter lim="400000"/>
            </a:ln>
          </a:left>
          <a:right>
            <a:ln w="12700" cap="flat">
              <a:solidFill>
                <a:srgbClr val="824828"/>
              </a:solidFill>
              <a:prstDash val="solid"/>
              <a:miter lim="400000"/>
            </a:ln>
          </a:right>
          <a:top>
            <a:ln w="12700" cap="flat">
              <a:solidFill>
                <a:srgbClr val="824828"/>
              </a:solidFill>
              <a:prstDash val="solid"/>
              <a:miter lim="400000"/>
            </a:ln>
          </a:top>
          <a:bottom>
            <a:ln w="12700" cap="flat">
              <a:solidFill>
                <a:srgbClr val="824828"/>
              </a:solidFill>
              <a:prstDash val="solid"/>
              <a:miter lim="400000"/>
            </a:ln>
          </a:bottom>
          <a:insideH>
            <a:ln w="12700" cap="flat">
              <a:solidFill>
                <a:srgbClr val="824828"/>
              </a:solidFill>
              <a:prstDash val="solid"/>
              <a:miter lim="400000"/>
            </a:ln>
          </a:insideH>
          <a:insideV>
            <a:ln w="12700" cap="flat">
              <a:solidFill>
                <a:srgbClr val="824828"/>
              </a:solidFill>
              <a:prstDash val="solid"/>
              <a:miter lim="400000"/>
            </a:ln>
          </a:insideV>
        </a:tcBdr>
        <a:fill>
          <a:noFill/>
        </a:fill>
      </a:tcStyle>
    </a:firstCol>
    <a:lastRow>
      <a:tcTxStyle b="off" i="off">
        <a:font>
          <a:latin typeface="Hoefler Text"/>
          <a:ea typeface="Hoefler Text"/>
          <a:cs typeface="Hoefler Text"/>
        </a:font>
        <a:srgbClr val="483F36"/>
      </a:tcTxStyle>
      <a:tcStyle>
        <a:tcBdr>
          <a:left>
            <a:ln w="12700" cap="flat">
              <a:solidFill>
                <a:srgbClr val="824828"/>
              </a:solidFill>
              <a:prstDash val="solid"/>
              <a:miter lim="400000"/>
            </a:ln>
          </a:left>
          <a:right>
            <a:ln w="12700" cap="flat">
              <a:solidFill>
                <a:srgbClr val="824828"/>
              </a:solidFill>
              <a:prstDash val="solid"/>
              <a:miter lim="400000"/>
            </a:ln>
          </a:right>
          <a:top>
            <a:ln w="12700" cap="flat">
              <a:solidFill>
                <a:srgbClr val="824828"/>
              </a:solidFill>
              <a:prstDash val="solid"/>
              <a:miter lim="400000"/>
            </a:ln>
          </a:top>
          <a:bottom>
            <a:ln w="12700" cap="flat">
              <a:solidFill>
                <a:srgbClr val="824828"/>
              </a:solidFill>
              <a:prstDash val="solid"/>
              <a:miter lim="400000"/>
            </a:ln>
          </a:bottom>
          <a:insideH>
            <a:ln w="12700" cap="flat">
              <a:solidFill>
                <a:srgbClr val="824828"/>
              </a:solidFill>
              <a:prstDash val="solid"/>
              <a:miter lim="400000"/>
            </a:ln>
          </a:insideH>
          <a:insideV>
            <a:ln w="12700" cap="flat">
              <a:solidFill>
                <a:srgbClr val="824828"/>
              </a:solidFill>
              <a:prstDash val="solid"/>
              <a:miter lim="400000"/>
            </a:ln>
          </a:insideV>
        </a:tcBdr>
        <a:fill>
          <a:noFill/>
        </a:fill>
      </a:tcStyle>
    </a:lastRow>
    <a:firstRow>
      <a:tcTxStyle b="off" i="off">
        <a:font>
          <a:latin typeface="Hoefler Text"/>
          <a:ea typeface="Hoefler Text"/>
          <a:cs typeface="Hoefler Text"/>
        </a:font>
        <a:srgbClr val="483F36"/>
      </a:tcTxStyle>
      <a:tcStyle>
        <a:tcBdr>
          <a:left>
            <a:ln w="12700" cap="flat">
              <a:solidFill>
                <a:srgbClr val="824828"/>
              </a:solidFill>
              <a:prstDash val="solid"/>
              <a:miter lim="400000"/>
            </a:ln>
          </a:left>
          <a:right>
            <a:ln w="12700" cap="flat">
              <a:solidFill>
                <a:srgbClr val="824828"/>
              </a:solidFill>
              <a:prstDash val="solid"/>
              <a:miter lim="400000"/>
            </a:ln>
          </a:right>
          <a:top>
            <a:ln w="12700" cap="flat">
              <a:solidFill>
                <a:srgbClr val="824828"/>
              </a:solidFill>
              <a:prstDash val="solid"/>
              <a:miter lim="400000"/>
            </a:ln>
          </a:top>
          <a:bottom>
            <a:ln w="12700" cap="flat">
              <a:solidFill>
                <a:srgbClr val="824828"/>
              </a:solidFill>
              <a:prstDash val="solid"/>
              <a:miter lim="400000"/>
            </a:ln>
          </a:bottom>
          <a:insideH>
            <a:ln w="12700" cap="flat">
              <a:solidFill>
                <a:srgbClr val="824828"/>
              </a:solidFill>
              <a:prstDash val="solid"/>
              <a:miter lim="400000"/>
            </a:ln>
          </a:insideH>
          <a:insideV>
            <a:ln w="12700" cap="flat">
              <a:solidFill>
                <a:srgbClr val="824828"/>
              </a:solidFill>
              <a:prstDash val="solid"/>
              <a:miter lim="400000"/>
            </a:ln>
          </a:insideV>
        </a:tcBdr>
        <a:fill>
          <a:noFill/>
        </a:fill>
      </a:tcStyle>
    </a:firstRow>
  </a:tblStyle>
  <a:tblStyle styleId="{4A9BC294-FFE2-49D5-8D69-9E1BD2C41BD5}" styleName="">
    <a:tblBg/>
    <a:wholeTbl>
      <a:tcTxStyle b="off" i="off">
        <a:font>
          <a:latin typeface="Hoefler Text"/>
          <a:ea typeface="Hoefler Text"/>
          <a:cs typeface="Hoefler Text"/>
        </a:font>
        <a:srgbClr val="483F36"/>
      </a:tcTxStyle>
      <a:tcStyle>
        <a:tcBdr>
          <a:left>
            <a:ln w="12700" cap="flat">
              <a:solidFill>
                <a:srgbClr val="824828"/>
              </a:solidFill>
              <a:prstDash val="solid"/>
              <a:miter lim="400000"/>
            </a:ln>
          </a:left>
          <a:right>
            <a:ln w="12700" cap="flat">
              <a:solidFill>
                <a:srgbClr val="824828"/>
              </a:solidFill>
              <a:prstDash val="solid"/>
              <a:miter lim="400000"/>
            </a:ln>
          </a:right>
          <a:top>
            <a:ln w="12700" cap="flat">
              <a:solidFill>
                <a:srgbClr val="824828"/>
              </a:solidFill>
              <a:prstDash val="solid"/>
              <a:miter lim="400000"/>
            </a:ln>
          </a:top>
          <a:bottom>
            <a:ln w="12700" cap="flat">
              <a:solidFill>
                <a:srgbClr val="824828"/>
              </a:solidFill>
              <a:prstDash val="solid"/>
              <a:miter lim="400000"/>
            </a:ln>
          </a:bottom>
          <a:insideH>
            <a:ln w="12700" cap="flat">
              <a:solidFill>
                <a:srgbClr val="824828"/>
              </a:solidFill>
              <a:prstDash val="solid"/>
              <a:miter lim="400000"/>
            </a:ln>
          </a:insideH>
          <a:insideV>
            <a:ln w="12700" cap="flat">
              <a:solidFill>
                <a:srgbClr val="824828"/>
              </a:solidFill>
              <a:prstDash val="solid"/>
              <a:miter lim="400000"/>
            </a:ln>
          </a:insideV>
        </a:tcBdr>
        <a:fill>
          <a:noFill/>
        </a:fill>
      </a:tcStyle>
    </a:wholeTbl>
    <a:band2H>
      <a:tcTxStyle b="def" i="def"/>
      <a:tcStyle>
        <a:tcBdr/>
        <a:fill>
          <a:solidFill>
            <a:srgbClr val="EFF1F3"/>
          </a:solidFill>
        </a:fill>
      </a:tcStyle>
    </a:band2H>
    <a:firstCol>
      <a:tcTxStyle b="off" i="off">
        <a:font>
          <a:latin typeface="Hoefler Text"/>
          <a:ea typeface="Hoefler Text"/>
          <a:cs typeface="Hoefler Text"/>
        </a:font>
        <a:srgbClr val="483F36"/>
      </a:tcTxStyle>
      <a:tcStyle>
        <a:tcBdr>
          <a:left>
            <a:ln w="12700" cap="flat">
              <a:solidFill>
                <a:srgbClr val="824828"/>
              </a:solidFill>
              <a:prstDash val="solid"/>
              <a:miter lim="400000"/>
            </a:ln>
          </a:left>
          <a:right>
            <a:ln w="12700" cap="flat">
              <a:solidFill>
                <a:srgbClr val="824828"/>
              </a:solidFill>
              <a:prstDash val="solid"/>
              <a:miter lim="400000"/>
            </a:ln>
          </a:right>
          <a:top>
            <a:ln w="12700" cap="flat">
              <a:solidFill>
                <a:srgbClr val="824828"/>
              </a:solidFill>
              <a:prstDash val="solid"/>
              <a:miter lim="400000"/>
            </a:ln>
          </a:top>
          <a:bottom>
            <a:ln w="12700" cap="flat">
              <a:solidFill>
                <a:srgbClr val="824828"/>
              </a:solidFill>
              <a:prstDash val="solid"/>
              <a:miter lim="400000"/>
            </a:ln>
          </a:bottom>
          <a:insideH>
            <a:ln w="12700" cap="flat">
              <a:solidFill>
                <a:srgbClr val="824828"/>
              </a:solidFill>
              <a:prstDash val="solid"/>
              <a:miter lim="400000"/>
            </a:ln>
          </a:insideH>
          <a:insideV>
            <a:ln w="12700" cap="flat">
              <a:solidFill>
                <a:srgbClr val="824828"/>
              </a:solidFill>
              <a:prstDash val="solid"/>
              <a:miter lim="400000"/>
            </a:ln>
          </a:insideV>
        </a:tcBdr>
        <a:fill>
          <a:noFill/>
        </a:fill>
      </a:tcStyle>
    </a:firstCol>
    <a:lastRow>
      <a:tcTxStyle b="off" i="off">
        <a:font>
          <a:latin typeface="Hoefler Text"/>
          <a:ea typeface="Hoefler Text"/>
          <a:cs typeface="Hoefler Text"/>
        </a:font>
        <a:srgbClr val="483F36"/>
      </a:tcTxStyle>
      <a:tcStyle>
        <a:tcBdr>
          <a:left>
            <a:ln w="12700" cap="flat">
              <a:solidFill>
                <a:srgbClr val="824828"/>
              </a:solidFill>
              <a:prstDash val="solid"/>
              <a:miter lim="400000"/>
            </a:ln>
          </a:left>
          <a:right>
            <a:ln w="12700" cap="flat">
              <a:solidFill>
                <a:srgbClr val="824828"/>
              </a:solidFill>
              <a:prstDash val="solid"/>
              <a:miter lim="400000"/>
            </a:ln>
          </a:right>
          <a:top>
            <a:ln w="12700" cap="flat">
              <a:solidFill>
                <a:srgbClr val="824828"/>
              </a:solidFill>
              <a:prstDash val="solid"/>
              <a:miter lim="400000"/>
            </a:ln>
          </a:top>
          <a:bottom>
            <a:ln w="12700" cap="flat">
              <a:solidFill>
                <a:srgbClr val="824828"/>
              </a:solidFill>
              <a:prstDash val="solid"/>
              <a:miter lim="400000"/>
            </a:ln>
          </a:bottom>
          <a:insideH>
            <a:ln w="12700" cap="flat">
              <a:solidFill>
                <a:srgbClr val="824828"/>
              </a:solidFill>
              <a:prstDash val="solid"/>
              <a:miter lim="400000"/>
            </a:ln>
          </a:insideH>
          <a:insideV>
            <a:ln w="12700" cap="flat">
              <a:solidFill>
                <a:srgbClr val="824828"/>
              </a:solidFill>
              <a:prstDash val="solid"/>
              <a:miter lim="400000"/>
            </a:ln>
          </a:insideV>
        </a:tcBdr>
        <a:fill>
          <a:noFill/>
        </a:fill>
      </a:tcStyle>
    </a:lastRow>
    <a:firstRow>
      <a:tcTxStyle b="off" i="off">
        <a:font>
          <a:latin typeface="Hoefler Text"/>
          <a:ea typeface="Hoefler Text"/>
          <a:cs typeface="Hoefler Text"/>
        </a:font>
        <a:srgbClr val="483F36"/>
      </a:tcTxStyle>
      <a:tcStyle>
        <a:tcBdr>
          <a:left>
            <a:ln w="12700" cap="flat">
              <a:solidFill>
                <a:srgbClr val="824828"/>
              </a:solidFill>
              <a:prstDash val="solid"/>
              <a:miter lim="400000"/>
            </a:ln>
          </a:left>
          <a:right>
            <a:ln w="12700" cap="flat">
              <a:solidFill>
                <a:srgbClr val="824828"/>
              </a:solidFill>
              <a:prstDash val="solid"/>
              <a:miter lim="400000"/>
            </a:ln>
          </a:right>
          <a:top>
            <a:ln w="12700" cap="flat">
              <a:solidFill>
                <a:srgbClr val="824828"/>
              </a:solidFill>
              <a:prstDash val="solid"/>
              <a:miter lim="400000"/>
            </a:ln>
          </a:top>
          <a:bottom>
            <a:ln w="12700" cap="flat">
              <a:solidFill>
                <a:srgbClr val="824828"/>
              </a:solidFill>
              <a:prstDash val="solid"/>
              <a:miter lim="400000"/>
            </a:ln>
          </a:bottom>
          <a:insideH>
            <a:ln w="12700" cap="flat">
              <a:solidFill>
                <a:srgbClr val="824828"/>
              </a:solidFill>
              <a:prstDash val="solid"/>
              <a:miter lim="400000"/>
            </a:ln>
          </a:insideH>
          <a:insideV>
            <a:ln w="12700" cap="flat">
              <a:solidFill>
                <a:srgbClr val="824828"/>
              </a:solidFill>
              <a:prstDash val="solid"/>
              <a:miter lim="400000"/>
            </a:ln>
          </a:insideV>
        </a:tcBdr>
        <a:fill>
          <a:no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9" name="Shape 149"/>
          <p:cNvSpPr/>
          <p:nvPr>
            <p:ph type="sldImg"/>
          </p:nvPr>
        </p:nvSpPr>
        <p:spPr>
          <a:xfrm>
            <a:off x="1143000" y="685800"/>
            <a:ext cx="4572000" cy="3429000"/>
          </a:xfrm>
          <a:prstGeom prst="rect">
            <a:avLst/>
          </a:prstGeom>
        </p:spPr>
        <p:txBody>
          <a:bodyPr/>
          <a:lstStyle/>
          <a:p>
            <a:pPr/>
          </a:p>
        </p:txBody>
      </p:sp>
      <p:sp>
        <p:nvSpPr>
          <p:cNvPr id="150" name="Shape 15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3000">
        <a:latin typeface="Lucida Grande"/>
        <a:ea typeface="Lucida Grande"/>
        <a:cs typeface="Lucida Grande"/>
        <a:sym typeface="Lucida Grande"/>
      </a:defRPr>
    </a:lvl1pPr>
    <a:lvl2pPr indent="228600" defTabSz="584200" latinLnBrk="0">
      <a:defRPr sz="3000">
        <a:latin typeface="Lucida Grande"/>
        <a:ea typeface="Lucida Grande"/>
        <a:cs typeface="Lucida Grande"/>
        <a:sym typeface="Lucida Grande"/>
      </a:defRPr>
    </a:lvl2pPr>
    <a:lvl3pPr indent="457200" defTabSz="584200" latinLnBrk="0">
      <a:defRPr sz="3000">
        <a:latin typeface="Lucida Grande"/>
        <a:ea typeface="Lucida Grande"/>
        <a:cs typeface="Lucida Grande"/>
        <a:sym typeface="Lucida Grande"/>
      </a:defRPr>
    </a:lvl3pPr>
    <a:lvl4pPr indent="685800" defTabSz="584200" latinLnBrk="0">
      <a:defRPr sz="3000">
        <a:latin typeface="Lucida Grande"/>
        <a:ea typeface="Lucida Grande"/>
        <a:cs typeface="Lucida Grande"/>
        <a:sym typeface="Lucida Grande"/>
      </a:defRPr>
    </a:lvl4pPr>
    <a:lvl5pPr indent="914400" defTabSz="584200" latinLnBrk="0">
      <a:defRPr sz="3000">
        <a:latin typeface="Lucida Grande"/>
        <a:ea typeface="Lucida Grande"/>
        <a:cs typeface="Lucida Grande"/>
        <a:sym typeface="Lucida Grande"/>
      </a:defRPr>
    </a:lvl5pPr>
    <a:lvl6pPr indent="1143000" defTabSz="584200" latinLnBrk="0">
      <a:defRPr sz="3000">
        <a:latin typeface="Lucida Grande"/>
        <a:ea typeface="Lucida Grande"/>
        <a:cs typeface="Lucida Grande"/>
        <a:sym typeface="Lucida Grande"/>
      </a:defRPr>
    </a:lvl6pPr>
    <a:lvl7pPr indent="1371600" defTabSz="584200" latinLnBrk="0">
      <a:defRPr sz="3000">
        <a:latin typeface="Lucida Grande"/>
        <a:ea typeface="Lucida Grande"/>
        <a:cs typeface="Lucida Grande"/>
        <a:sym typeface="Lucida Grande"/>
      </a:defRPr>
    </a:lvl7pPr>
    <a:lvl8pPr indent="1600200" defTabSz="584200" latinLnBrk="0">
      <a:defRPr sz="3000">
        <a:latin typeface="Lucida Grande"/>
        <a:ea typeface="Lucida Grande"/>
        <a:cs typeface="Lucida Grande"/>
        <a:sym typeface="Lucida Grande"/>
      </a:defRPr>
    </a:lvl8pPr>
    <a:lvl9pPr indent="1828800" defTabSz="584200" latinLnBrk="0">
      <a:defRPr sz="3000">
        <a:latin typeface="Lucida Grande"/>
        <a:ea typeface="Lucida Grande"/>
        <a:cs typeface="Lucida Grande"/>
        <a:sym typeface="Lucida Grand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2.tif"/></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2.tif"/></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2.tif"/></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tif"/></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tif"/></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2.tif"/></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tif"/></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4405312" y="3482578"/>
            <a:ext cx="15573376" cy="4107657"/>
          </a:xfrm>
          <a:prstGeom prst="rect">
            <a:avLst/>
          </a:prstGeom>
        </p:spPr>
        <p:txBody>
          <a:bodyPr anchor="b"/>
          <a:lstStyle/>
          <a:p>
            <a:pPr/>
            <a:r>
              <a:t>Title Text</a:t>
            </a:r>
          </a:p>
        </p:txBody>
      </p:sp>
      <p:sp>
        <p:nvSpPr>
          <p:cNvPr id="12" name="Body Level One…"/>
          <p:cNvSpPr txBox="1"/>
          <p:nvPr>
            <p:ph type="body" sz="quarter" idx="1"/>
          </p:nvPr>
        </p:nvSpPr>
        <p:spPr>
          <a:xfrm>
            <a:off x="4405312" y="7572375"/>
            <a:ext cx="15573376" cy="1982391"/>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pic>
        <p:nvPicPr>
          <p:cNvPr id="91" name="brush-1_hi-res.png" descr="brush-1_hi-res.png"/>
          <p:cNvPicPr>
            <a:picLocks noChangeAspect="1"/>
          </p:cNvPicPr>
          <p:nvPr/>
        </p:nvPicPr>
        <p:blipFill>
          <a:blip r:embed="rId2">
            <a:extLst/>
          </a:blip>
          <a:stretch>
            <a:fillRect/>
          </a:stretch>
        </p:blipFill>
        <p:spPr>
          <a:xfrm>
            <a:off x="3051640" y="9447552"/>
            <a:ext cx="16469812" cy="964408"/>
          </a:xfrm>
          <a:prstGeom prst="rect">
            <a:avLst/>
          </a:prstGeom>
          <a:ln w="12700">
            <a:miter lim="400000"/>
          </a:ln>
        </p:spPr>
      </p:pic>
      <p:sp>
        <p:nvSpPr>
          <p:cNvPr id="92" name="Image"/>
          <p:cNvSpPr/>
          <p:nvPr>
            <p:ph type="pic" sz="half" idx="21"/>
          </p:nvPr>
        </p:nvSpPr>
        <p:spPr>
          <a:xfrm>
            <a:off x="5589905" y="1107281"/>
            <a:ext cx="12594456" cy="8340329"/>
          </a:xfrm>
          <a:prstGeom prst="rect">
            <a:avLst/>
          </a:prstGeom>
          <a:ln w="9525">
            <a:round/>
          </a:ln>
        </p:spPr>
        <p:txBody>
          <a:bodyPr lIns="91439" tIns="45719" rIns="91439" bIns="45719" anchor="t"/>
          <a:lstStyle/>
          <a:p>
            <a:pPr/>
          </a:p>
        </p:txBody>
      </p:sp>
      <p:sp>
        <p:nvSpPr>
          <p:cNvPr id="93" name="Title Text"/>
          <p:cNvSpPr txBox="1"/>
          <p:nvPr>
            <p:ph type="title"/>
          </p:nvPr>
        </p:nvSpPr>
        <p:spPr>
          <a:xfrm>
            <a:off x="4405312" y="9108281"/>
            <a:ext cx="15573376" cy="2571751"/>
          </a:xfrm>
          <a:prstGeom prst="rect">
            <a:avLst/>
          </a:prstGeom>
        </p:spPr>
        <p:txBody>
          <a:bodyPr anchor="b"/>
          <a:lstStyle/>
          <a:p>
            <a:pPr/>
            <a:r>
              <a:t>Title Text</a:t>
            </a:r>
          </a:p>
        </p:txBody>
      </p:sp>
      <p:sp>
        <p:nvSpPr>
          <p:cNvPr id="94" name="Body Level One…"/>
          <p:cNvSpPr txBox="1"/>
          <p:nvPr>
            <p:ph type="body" sz="quarter" idx="1"/>
          </p:nvPr>
        </p:nvSpPr>
        <p:spPr>
          <a:xfrm>
            <a:off x="4405312" y="11662171"/>
            <a:ext cx="15573376" cy="1410892"/>
          </a:xfrm>
          <a:prstGeom prst="rect">
            <a:avLst/>
          </a:prstGeom>
        </p:spPr>
        <p:txBody>
          <a:bodyPr anchor="t"/>
          <a:lstStyle>
            <a:lvl1pPr marL="0" indent="0" algn="ctr">
              <a:spcBef>
                <a:spcPts val="0"/>
              </a:spcBef>
              <a:buSzTx/>
              <a:buNone/>
              <a:defRPr cap="all" sz="4400"/>
            </a:lvl1pPr>
            <a:lvl2pPr marL="0" indent="0" algn="ctr">
              <a:spcBef>
                <a:spcPts val="0"/>
              </a:spcBef>
              <a:buSzTx/>
              <a:buNone/>
              <a:defRPr cap="all" sz="4400"/>
            </a:lvl2pPr>
            <a:lvl3pPr marL="0" indent="0" algn="ctr">
              <a:spcBef>
                <a:spcPts val="0"/>
              </a:spcBef>
              <a:buSzTx/>
              <a:buNone/>
              <a:defRPr cap="all" sz="4400"/>
            </a:lvl3pPr>
            <a:lvl4pPr marL="0" indent="0" algn="ctr">
              <a:spcBef>
                <a:spcPts val="0"/>
              </a:spcBef>
              <a:buSzTx/>
              <a:buNone/>
              <a:defRPr cap="all" sz="4400"/>
            </a:lvl4pPr>
            <a:lvl5pPr marL="0" indent="0" algn="ctr">
              <a:spcBef>
                <a:spcPts val="0"/>
              </a:spcBef>
              <a:buSzTx/>
              <a:buNone/>
              <a:defRPr cap="all" sz="4400"/>
            </a:lvl5pPr>
          </a:lstStyle>
          <a:p>
            <a:pPr/>
            <a:r>
              <a:t>Body Level One</a:t>
            </a:r>
          </a:p>
          <a:p>
            <a:pPr lvl="1"/>
            <a:r>
              <a:t>Body Level Two</a:t>
            </a:r>
          </a:p>
          <a:p>
            <a:pPr lvl="2"/>
            <a:r>
              <a:t>Body Level Three</a:t>
            </a:r>
          </a:p>
          <a:p>
            <a:pPr lvl="3"/>
            <a:r>
              <a:t>Body Level Four</a:t>
            </a:r>
          </a:p>
          <a:p>
            <a:pPr lvl="4"/>
            <a:r>
              <a:t>Body Level Five</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02" name="Sedona-header-10x7.jpeg" descr="Sedona-header-10x7.jpeg"/>
          <p:cNvPicPr>
            <a:picLocks noChangeAspect="1"/>
          </p:cNvPicPr>
          <p:nvPr/>
        </p:nvPicPr>
        <p:blipFill>
          <a:blip r:embed="rId3">
            <a:extLst/>
          </a:blip>
          <a:stretch>
            <a:fillRect/>
          </a:stretch>
        </p:blipFill>
        <p:spPr>
          <a:xfrm>
            <a:off x="3048000" y="0"/>
            <a:ext cx="18288000" cy="3482579"/>
          </a:xfrm>
          <a:prstGeom prst="rect">
            <a:avLst/>
          </a:prstGeom>
          <a:ln w="12700">
            <a:miter lim="400000"/>
          </a:ln>
        </p:spPr>
      </p:pic>
      <p:sp>
        <p:nvSpPr>
          <p:cNvPr id="103" name="Image"/>
          <p:cNvSpPr/>
          <p:nvPr>
            <p:ph type="pic" sz="half" idx="21"/>
          </p:nvPr>
        </p:nvSpPr>
        <p:spPr>
          <a:xfrm>
            <a:off x="9983670" y="4250531"/>
            <a:ext cx="12540519" cy="8304610"/>
          </a:xfrm>
          <a:prstGeom prst="rect">
            <a:avLst/>
          </a:prstGeom>
          <a:ln w="9525">
            <a:round/>
          </a:ln>
        </p:spPr>
        <p:txBody>
          <a:bodyPr lIns="91439" tIns="45719" rIns="91439" bIns="45719" anchor="t"/>
          <a:lstStyle/>
          <a:p>
            <a:pPr/>
          </a:p>
        </p:txBody>
      </p:sp>
      <p:sp>
        <p:nvSpPr>
          <p:cNvPr id="104" name="Title Text"/>
          <p:cNvSpPr txBox="1"/>
          <p:nvPr>
            <p:ph type="title"/>
          </p:nvPr>
        </p:nvSpPr>
        <p:spPr>
          <a:prstGeom prst="rect">
            <a:avLst/>
          </a:prstGeom>
        </p:spPr>
        <p:txBody>
          <a:bodyPr/>
          <a:lstStyle/>
          <a:p>
            <a:pPr/>
            <a:r>
              <a:t>Title Text</a:t>
            </a:r>
          </a:p>
        </p:txBody>
      </p:sp>
      <p:sp>
        <p:nvSpPr>
          <p:cNvPr id="105" name="Body Level One…"/>
          <p:cNvSpPr txBox="1"/>
          <p:nvPr>
            <p:ph type="body" sz="quarter" idx="1"/>
          </p:nvPr>
        </p:nvSpPr>
        <p:spPr>
          <a:xfrm>
            <a:off x="4405312" y="4357687"/>
            <a:ext cx="7072313" cy="8036720"/>
          </a:xfrm>
          <a:prstGeom prst="rect">
            <a:avLst/>
          </a:prstGeom>
        </p:spPr>
        <p:txBody>
          <a:bodyPr/>
          <a:lstStyle>
            <a:lvl1pPr>
              <a:spcBef>
                <a:spcPts val="3200"/>
              </a:spcBef>
              <a:buBlip>
                <a:blip r:embed="rId4"/>
              </a:buBlip>
              <a:defRPr>
                <a:solidFill>
                  <a:srgbClr val="BE3F2B"/>
                </a:solidFill>
              </a:defRPr>
            </a:lvl1pPr>
            <a:lvl2pPr>
              <a:spcBef>
                <a:spcPts val="3200"/>
              </a:spcBef>
              <a:buBlip>
                <a:blip r:embed="rId4"/>
              </a:buBlip>
              <a:defRPr>
                <a:solidFill>
                  <a:srgbClr val="BE3F2B"/>
                </a:solidFill>
              </a:defRPr>
            </a:lvl2pPr>
            <a:lvl3pPr>
              <a:spcBef>
                <a:spcPts val="3200"/>
              </a:spcBef>
              <a:buBlip>
                <a:blip r:embed="rId4"/>
              </a:buBlip>
              <a:defRPr>
                <a:solidFill>
                  <a:srgbClr val="BE3F2B"/>
                </a:solidFill>
              </a:defRPr>
            </a:lvl3pPr>
            <a:lvl4pPr>
              <a:spcBef>
                <a:spcPts val="3200"/>
              </a:spcBef>
              <a:buBlip>
                <a:blip r:embed="rId4"/>
              </a:buBlip>
              <a:defRPr>
                <a:solidFill>
                  <a:srgbClr val="BE3F2B"/>
                </a:solidFill>
              </a:defRPr>
            </a:lvl4pPr>
            <a:lvl5pPr>
              <a:spcBef>
                <a:spcPts val="3200"/>
              </a:spcBef>
              <a:buBlip>
                <a:blip r:embed="rId4"/>
              </a:buBlip>
              <a:defRPr>
                <a:solidFill>
                  <a:srgbClr val="BE3F2B"/>
                </a:solidFill>
              </a:defRPr>
            </a:lvl5pPr>
          </a:lstStyle>
          <a:p>
            <a:pPr/>
            <a:r>
              <a:t>Body Level One</a:t>
            </a:r>
          </a:p>
          <a:p>
            <a:pPr lvl="1"/>
            <a:r>
              <a:t>Body Level Two</a:t>
            </a:r>
          </a:p>
          <a:p>
            <a:pPr lvl="2"/>
            <a:r>
              <a:t>Body Level Three</a:t>
            </a:r>
          </a:p>
          <a:p>
            <a:pPr lvl="3"/>
            <a:r>
              <a:t>Body Level Four</a:t>
            </a:r>
          </a:p>
          <a:p>
            <a:pPr lvl="4"/>
            <a:r>
              <a:t>Body Level Five</a:t>
            </a:r>
          </a:p>
        </p:txBody>
      </p:sp>
      <p:sp>
        <p:nvSpPr>
          <p:cNvPr id="1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Left">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13" name="Sedona-header-10x7.jpeg" descr="Sedona-header-10x7.jpeg"/>
          <p:cNvPicPr>
            <a:picLocks noChangeAspect="1"/>
          </p:cNvPicPr>
          <p:nvPr/>
        </p:nvPicPr>
        <p:blipFill>
          <a:blip r:embed="rId3">
            <a:extLst/>
          </a:blip>
          <a:stretch>
            <a:fillRect/>
          </a:stretch>
        </p:blipFill>
        <p:spPr>
          <a:xfrm>
            <a:off x="3048000" y="0"/>
            <a:ext cx="18288000" cy="3482579"/>
          </a:xfrm>
          <a:prstGeom prst="rect">
            <a:avLst/>
          </a:prstGeom>
          <a:ln w="12700">
            <a:miter lim="400000"/>
          </a:ln>
        </p:spPr>
      </p:pic>
      <p:sp>
        <p:nvSpPr>
          <p:cNvPr id="114" name="Title Text"/>
          <p:cNvSpPr txBox="1"/>
          <p:nvPr>
            <p:ph type="title"/>
          </p:nvPr>
        </p:nvSpPr>
        <p:spPr>
          <a:prstGeom prst="rect">
            <a:avLst/>
          </a:prstGeom>
        </p:spPr>
        <p:txBody>
          <a:bodyPr/>
          <a:lstStyle/>
          <a:p>
            <a:pPr/>
            <a:r>
              <a:t>Title Text</a:t>
            </a:r>
          </a:p>
        </p:txBody>
      </p:sp>
      <p:sp>
        <p:nvSpPr>
          <p:cNvPr id="115" name="Body Level One…"/>
          <p:cNvSpPr txBox="1"/>
          <p:nvPr>
            <p:ph type="body" sz="quarter" idx="1"/>
          </p:nvPr>
        </p:nvSpPr>
        <p:spPr>
          <a:xfrm>
            <a:off x="4405312" y="4357687"/>
            <a:ext cx="7072313" cy="8036720"/>
          </a:xfrm>
          <a:prstGeom prst="rect">
            <a:avLst/>
          </a:prstGeom>
        </p:spPr>
        <p:txBody>
          <a:bodyPr/>
          <a:lstStyle>
            <a:lvl1pPr>
              <a:spcBef>
                <a:spcPts val="3200"/>
              </a:spcBef>
              <a:buBlip>
                <a:blip r:embed="rId4"/>
              </a:buBlip>
              <a:defRPr>
                <a:solidFill>
                  <a:srgbClr val="BE3F2B"/>
                </a:solidFill>
              </a:defRPr>
            </a:lvl1pPr>
            <a:lvl2pPr>
              <a:spcBef>
                <a:spcPts val="3200"/>
              </a:spcBef>
              <a:buBlip>
                <a:blip r:embed="rId4"/>
              </a:buBlip>
              <a:defRPr>
                <a:solidFill>
                  <a:srgbClr val="BE3F2B"/>
                </a:solidFill>
              </a:defRPr>
            </a:lvl2pPr>
            <a:lvl3pPr>
              <a:spcBef>
                <a:spcPts val="3200"/>
              </a:spcBef>
              <a:buBlip>
                <a:blip r:embed="rId4"/>
              </a:buBlip>
              <a:defRPr>
                <a:solidFill>
                  <a:srgbClr val="BE3F2B"/>
                </a:solidFill>
              </a:defRPr>
            </a:lvl3pPr>
            <a:lvl4pPr>
              <a:spcBef>
                <a:spcPts val="3200"/>
              </a:spcBef>
              <a:buBlip>
                <a:blip r:embed="rId4"/>
              </a:buBlip>
              <a:defRPr>
                <a:solidFill>
                  <a:srgbClr val="BE3F2B"/>
                </a:solidFill>
              </a:defRPr>
            </a:lvl4pPr>
            <a:lvl5pPr>
              <a:spcBef>
                <a:spcPts val="3200"/>
              </a:spcBef>
              <a:buBlip>
                <a:blip r:embed="rId4"/>
              </a:buBlip>
              <a:defRPr>
                <a:solidFill>
                  <a:srgbClr val="BE3F2B"/>
                </a:solidFill>
              </a:defRPr>
            </a:lvl5pPr>
          </a:lstStyle>
          <a:p>
            <a:pPr/>
            <a:r>
              <a:t>Body Level One</a:t>
            </a:r>
          </a:p>
          <a:p>
            <a:pPr lvl="1"/>
            <a:r>
              <a:t>Body Level Two</a:t>
            </a:r>
          </a:p>
          <a:p>
            <a:pPr lvl="2"/>
            <a:r>
              <a:t>Body Level Three</a:t>
            </a:r>
          </a:p>
          <a:p>
            <a:pPr lvl="3"/>
            <a:r>
              <a:t>Body Level Four</a:t>
            </a:r>
          </a:p>
          <a:p>
            <a:pPr lvl="4"/>
            <a:r>
              <a:t>Body Level Five</a:t>
            </a:r>
          </a:p>
        </p:txBody>
      </p:sp>
      <p:sp>
        <p:nvSpPr>
          <p:cNvPr id="1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Right">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23" name="Sedona-header-10x7.jpeg" descr="Sedona-header-10x7.jpeg"/>
          <p:cNvPicPr>
            <a:picLocks noChangeAspect="1"/>
          </p:cNvPicPr>
          <p:nvPr/>
        </p:nvPicPr>
        <p:blipFill>
          <a:blip r:embed="rId3">
            <a:extLst/>
          </a:blip>
          <a:stretch>
            <a:fillRect/>
          </a:stretch>
        </p:blipFill>
        <p:spPr>
          <a:xfrm>
            <a:off x="3048000" y="0"/>
            <a:ext cx="18288000" cy="3482579"/>
          </a:xfrm>
          <a:prstGeom prst="rect">
            <a:avLst/>
          </a:prstGeom>
          <a:ln w="12700">
            <a:miter lim="400000"/>
          </a:ln>
        </p:spPr>
      </p:pic>
      <p:sp>
        <p:nvSpPr>
          <p:cNvPr id="124" name="Title Text"/>
          <p:cNvSpPr txBox="1"/>
          <p:nvPr>
            <p:ph type="title"/>
          </p:nvPr>
        </p:nvSpPr>
        <p:spPr>
          <a:prstGeom prst="rect">
            <a:avLst/>
          </a:prstGeom>
        </p:spPr>
        <p:txBody>
          <a:bodyPr/>
          <a:lstStyle/>
          <a:p>
            <a:pPr/>
            <a:r>
              <a:t>Title Text</a:t>
            </a:r>
          </a:p>
        </p:txBody>
      </p:sp>
      <p:sp>
        <p:nvSpPr>
          <p:cNvPr id="125" name="Body Level One…"/>
          <p:cNvSpPr txBox="1"/>
          <p:nvPr>
            <p:ph type="body" sz="quarter" idx="1"/>
          </p:nvPr>
        </p:nvSpPr>
        <p:spPr>
          <a:xfrm>
            <a:off x="12906375" y="4357687"/>
            <a:ext cx="7072313" cy="8036720"/>
          </a:xfrm>
          <a:prstGeom prst="rect">
            <a:avLst/>
          </a:prstGeom>
        </p:spPr>
        <p:txBody>
          <a:bodyPr/>
          <a:lstStyle>
            <a:lvl1pPr>
              <a:spcBef>
                <a:spcPts val="3200"/>
              </a:spcBef>
              <a:buBlip>
                <a:blip r:embed="rId4"/>
              </a:buBlip>
              <a:defRPr>
                <a:solidFill>
                  <a:srgbClr val="BE3F2B"/>
                </a:solidFill>
              </a:defRPr>
            </a:lvl1pPr>
            <a:lvl2pPr>
              <a:spcBef>
                <a:spcPts val="3200"/>
              </a:spcBef>
              <a:buBlip>
                <a:blip r:embed="rId4"/>
              </a:buBlip>
              <a:defRPr>
                <a:solidFill>
                  <a:srgbClr val="BE3F2B"/>
                </a:solidFill>
              </a:defRPr>
            </a:lvl2pPr>
            <a:lvl3pPr>
              <a:spcBef>
                <a:spcPts val="3200"/>
              </a:spcBef>
              <a:buBlip>
                <a:blip r:embed="rId4"/>
              </a:buBlip>
              <a:defRPr>
                <a:solidFill>
                  <a:srgbClr val="BE3F2B"/>
                </a:solidFill>
              </a:defRPr>
            </a:lvl3pPr>
            <a:lvl4pPr>
              <a:spcBef>
                <a:spcPts val="3200"/>
              </a:spcBef>
              <a:buBlip>
                <a:blip r:embed="rId4"/>
              </a:buBlip>
              <a:defRPr>
                <a:solidFill>
                  <a:srgbClr val="BE3F2B"/>
                </a:solidFill>
              </a:defRPr>
            </a:lvl4pPr>
            <a:lvl5pPr>
              <a:spcBef>
                <a:spcPts val="3200"/>
              </a:spcBef>
              <a:buBlip>
                <a:blip r:embed="rId4"/>
              </a:buBlip>
              <a:defRPr>
                <a:solidFill>
                  <a:srgbClr val="BE3F2B"/>
                </a:solidFill>
              </a:defRPr>
            </a:lvl5pPr>
          </a:lstStyle>
          <a:p>
            <a:pPr/>
            <a:r>
              <a:t>Body Level One</a:t>
            </a:r>
          </a:p>
          <a:p>
            <a:pPr lvl="1"/>
            <a:r>
              <a:t>Body Level Two</a:t>
            </a:r>
          </a:p>
          <a:p>
            <a:pPr lvl="2"/>
            <a:r>
              <a:t>Body Level Three</a:t>
            </a:r>
          </a:p>
          <a:p>
            <a:pPr lvl="3"/>
            <a:r>
              <a:t>Body Level Four</a:t>
            </a:r>
          </a:p>
          <a:p>
            <a:pPr lvl="4"/>
            <a:r>
              <a:t>Body Level Five</a:t>
            </a:r>
          </a:p>
        </p:txBody>
      </p:sp>
      <p:sp>
        <p:nvSpPr>
          <p:cNvPr id="1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3" name="Slide Number"/>
          <p:cNvSpPr txBox="1"/>
          <p:nvPr>
            <p:ph type="sldNum" sz="quarter" idx="2"/>
          </p:nvPr>
        </p:nvSpPr>
        <p:spPr>
          <a:xfrm>
            <a:off x="12020629" y="13037343"/>
            <a:ext cx="342742" cy="386557"/>
          </a:xfrm>
          <a:prstGeom prst="rect">
            <a:avLst/>
          </a:prstGeom>
        </p:spPr>
        <p:txBody>
          <a:bodyPr lIns="53578" tIns="53578" rIns="53578" bIns="53578"/>
          <a:lstStyle>
            <a:lvl1pPr defTabSz="457200">
              <a:lnSpc>
                <a:spcPts val="2100"/>
              </a:lnSpc>
              <a:tabLst>
                <a:tab pos="1066800" algn="l"/>
              </a:tabLst>
              <a:defRPr sz="1800">
                <a:solidFill>
                  <a:srgbClr val="483F36"/>
                </a:solidFill>
                <a:latin typeface="Hoefler Text"/>
                <a:ea typeface="Hoefler Text"/>
                <a:cs typeface="Hoefler Text"/>
                <a:sym typeface="Hoefler Tex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pic>
        <p:nvPicPr>
          <p:cNvPr id="140" name="brush-2_hi-res.png" descr="brush-2_hi-res.png"/>
          <p:cNvPicPr>
            <a:picLocks noChangeAspect="1"/>
          </p:cNvPicPr>
          <p:nvPr/>
        </p:nvPicPr>
        <p:blipFill>
          <a:blip r:embed="rId2">
            <a:extLst/>
          </a:blip>
          <a:stretch>
            <a:fillRect/>
          </a:stretch>
        </p:blipFill>
        <p:spPr>
          <a:xfrm>
            <a:off x="3046543" y="2995658"/>
            <a:ext cx="16502065" cy="939689"/>
          </a:xfrm>
          <a:prstGeom prst="rect">
            <a:avLst/>
          </a:prstGeom>
          <a:ln w="12700">
            <a:miter lim="400000"/>
          </a:ln>
        </p:spPr>
      </p:pic>
      <p:sp>
        <p:nvSpPr>
          <p:cNvPr id="141" name="Title Text"/>
          <p:cNvSpPr txBox="1"/>
          <p:nvPr>
            <p:ph type="title"/>
          </p:nvPr>
        </p:nvSpPr>
        <p:spPr>
          <a:prstGeom prst="rect">
            <a:avLst/>
          </a:prstGeom>
        </p:spPr>
        <p:txBody>
          <a:bodyPr/>
          <a:lstStyle/>
          <a:p>
            <a:pPr/>
            <a:r>
              <a:t>Title Text</a:t>
            </a:r>
          </a:p>
        </p:txBody>
      </p:sp>
      <p:sp>
        <p:nvSpPr>
          <p:cNvPr id="142" name="Body Level One…"/>
          <p:cNvSpPr txBox="1"/>
          <p:nvPr>
            <p:ph type="body" sz="half" idx="1"/>
          </p:nvPr>
        </p:nvSpPr>
        <p:spPr>
          <a:xfrm>
            <a:off x="4405312" y="4357687"/>
            <a:ext cx="15573376" cy="8036720"/>
          </a:xfrm>
          <a:prstGeom prst="rect">
            <a:avLst/>
          </a:prstGeom>
        </p:spPr>
        <p:txBody>
          <a:bodyPr/>
          <a:lstStyle>
            <a:lvl1pPr>
              <a:spcBef>
                <a:spcPts val="3200"/>
              </a:spcBef>
              <a:buBlip>
                <a:blip r:embed="rId3"/>
              </a:buBlip>
            </a:lvl1pPr>
            <a:lvl2pPr>
              <a:spcBef>
                <a:spcPts val="3200"/>
              </a:spcBef>
              <a:buBlip>
                <a:blip r:embed="rId3"/>
              </a:buBlip>
            </a:lvl2pPr>
            <a:lvl3pPr>
              <a:spcBef>
                <a:spcPts val="3200"/>
              </a:spcBef>
              <a:buBlip>
                <a:blip r:embed="rId3"/>
              </a:buBlip>
            </a:lvl3pPr>
            <a:lvl4pPr>
              <a:spcBef>
                <a:spcPts val="3200"/>
              </a:spcBef>
              <a:buBlip>
                <a:blip r:embed="rId3"/>
              </a:buBlip>
            </a:lvl4pPr>
            <a:lvl5pPr>
              <a:spcBef>
                <a:spcPts val="3200"/>
              </a:spcBef>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1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pic>
        <p:nvPicPr>
          <p:cNvPr id="20" name="brush-2_hi-res.png" descr="brush-2_hi-res.png"/>
          <p:cNvPicPr>
            <a:picLocks noChangeAspect="1"/>
          </p:cNvPicPr>
          <p:nvPr/>
        </p:nvPicPr>
        <p:blipFill>
          <a:blip r:embed="rId2">
            <a:extLst/>
          </a:blip>
          <a:stretch>
            <a:fillRect/>
          </a:stretch>
        </p:blipFill>
        <p:spPr>
          <a:xfrm>
            <a:off x="3046543" y="2995658"/>
            <a:ext cx="16502065" cy="939689"/>
          </a:xfrm>
          <a:prstGeom prst="rect">
            <a:avLst/>
          </a:prstGeom>
          <a:ln w="12700">
            <a:miter lim="400000"/>
          </a:ln>
        </p:spPr>
      </p:pic>
      <p:sp>
        <p:nvSpPr>
          <p:cNvPr id="21" name="Title Text"/>
          <p:cNvSpPr txBox="1"/>
          <p:nvPr>
            <p:ph type="title"/>
          </p:nvPr>
        </p:nvSpPr>
        <p:spPr>
          <a:prstGeom prst="rect">
            <a:avLst/>
          </a:prstGeom>
        </p:spPr>
        <p:txBody>
          <a:bodyPr/>
          <a:lstStyle/>
          <a:p>
            <a:pPr/>
            <a:r>
              <a:t>Title Text</a:t>
            </a:r>
          </a:p>
        </p:txBody>
      </p:sp>
      <p:sp>
        <p:nvSpPr>
          <p:cNvPr id="22" name="Body Level One…"/>
          <p:cNvSpPr txBox="1"/>
          <p:nvPr>
            <p:ph type="body" sz="half" idx="1"/>
          </p:nvPr>
        </p:nvSpPr>
        <p:spPr>
          <a:xfrm>
            <a:off x="4405312" y="4357687"/>
            <a:ext cx="15573376" cy="8036720"/>
          </a:xfrm>
          <a:prstGeom prst="rect">
            <a:avLst/>
          </a:prstGeom>
        </p:spPr>
        <p:txBody>
          <a:bodyPr/>
          <a:lstStyle>
            <a:lvl1pPr>
              <a:spcBef>
                <a:spcPts val="3200"/>
              </a:spcBef>
              <a:buBlip>
                <a:blip r:embed="rId3"/>
              </a:buBlip>
            </a:lvl1pPr>
            <a:lvl2pPr>
              <a:spcBef>
                <a:spcPts val="3200"/>
              </a:spcBef>
              <a:buBlip>
                <a:blip r:embed="rId3"/>
              </a:buBlip>
            </a:lvl2pPr>
            <a:lvl3pPr>
              <a:spcBef>
                <a:spcPts val="3200"/>
              </a:spcBef>
              <a:buBlip>
                <a:blip r:embed="rId3"/>
              </a:buBlip>
            </a:lvl3pPr>
            <a:lvl4pPr>
              <a:spcBef>
                <a:spcPts val="3200"/>
              </a:spcBef>
              <a:buBlip>
                <a:blip r:embed="rId3"/>
              </a:buBlip>
            </a:lvl4pPr>
            <a:lvl5pPr>
              <a:spcBef>
                <a:spcPts val="3200"/>
              </a:spcBef>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Alt">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30" name="Sedona-header-10x7.jpeg" descr="Sedona-header-10x7.jpeg"/>
          <p:cNvPicPr>
            <a:picLocks noChangeAspect="1"/>
          </p:cNvPicPr>
          <p:nvPr/>
        </p:nvPicPr>
        <p:blipFill>
          <a:blip r:embed="rId3">
            <a:extLst/>
          </a:blip>
          <a:stretch>
            <a:fillRect/>
          </a:stretch>
        </p:blipFill>
        <p:spPr>
          <a:xfrm>
            <a:off x="3048000" y="0"/>
            <a:ext cx="18288000" cy="3482579"/>
          </a:xfrm>
          <a:prstGeom prst="rect">
            <a:avLst/>
          </a:prstGeom>
          <a:ln w="12700">
            <a:miter lim="400000"/>
          </a:ln>
        </p:spPr>
      </p:pic>
      <p:sp>
        <p:nvSpPr>
          <p:cNvPr id="31" name="Title Text"/>
          <p:cNvSpPr txBox="1"/>
          <p:nvPr>
            <p:ph type="title"/>
          </p:nvPr>
        </p:nvSpPr>
        <p:spPr>
          <a:prstGeom prst="rect">
            <a:avLst/>
          </a:prstGeom>
        </p:spPr>
        <p:txBody>
          <a:bodyPr/>
          <a:lstStyle/>
          <a:p>
            <a:pPr/>
            <a:r>
              <a:t>Title Text</a:t>
            </a:r>
          </a:p>
        </p:txBody>
      </p:sp>
      <p:sp>
        <p:nvSpPr>
          <p:cNvPr id="32" name="Body Level One…"/>
          <p:cNvSpPr txBox="1"/>
          <p:nvPr>
            <p:ph type="body" sz="half" idx="1"/>
          </p:nvPr>
        </p:nvSpPr>
        <p:spPr>
          <a:xfrm>
            <a:off x="4405312" y="4357687"/>
            <a:ext cx="15573376" cy="8036720"/>
          </a:xfrm>
          <a:prstGeom prst="rect">
            <a:avLst/>
          </a:prstGeom>
        </p:spPr>
        <p:txBody>
          <a:bodyPr/>
          <a:lstStyle>
            <a:lvl1pPr>
              <a:spcBef>
                <a:spcPts val="3200"/>
              </a:spcBef>
              <a:buBlip>
                <a:blip r:embed="rId4"/>
              </a:buBlip>
              <a:defRPr>
                <a:solidFill>
                  <a:srgbClr val="BE3F2B"/>
                </a:solidFill>
              </a:defRPr>
            </a:lvl1pPr>
            <a:lvl2pPr>
              <a:spcBef>
                <a:spcPts val="3200"/>
              </a:spcBef>
              <a:buBlip>
                <a:blip r:embed="rId4"/>
              </a:buBlip>
              <a:defRPr>
                <a:solidFill>
                  <a:srgbClr val="BE3F2B"/>
                </a:solidFill>
              </a:defRPr>
            </a:lvl2pPr>
            <a:lvl3pPr>
              <a:spcBef>
                <a:spcPts val="3200"/>
              </a:spcBef>
              <a:buBlip>
                <a:blip r:embed="rId4"/>
              </a:buBlip>
              <a:defRPr>
                <a:solidFill>
                  <a:srgbClr val="BE3F2B"/>
                </a:solidFill>
              </a:defRPr>
            </a:lvl3pPr>
            <a:lvl4pPr>
              <a:spcBef>
                <a:spcPts val="3200"/>
              </a:spcBef>
              <a:buBlip>
                <a:blip r:embed="rId4"/>
              </a:buBlip>
              <a:defRPr>
                <a:solidFill>
                  <a:srgbClr val="BE3F2B"/>
                </a:solidFill>
              </a:defRPr>
            </a:lvl4pPr>
            <a:lvl5pPr>
              <a:spcBef>
                <a:spcPts val="3200"/>
              </a:spcBef>
              <a:buBlip>
                <a:blip r:embed="rId4"/>
              </a:buBlip>
              <a:defRPr>
                <a:solidFill>
                  <a:srgbClr val="BE3F2B"/>
                </a:solidFill>
              </a:defRPr>
            </a:lvl5pPr>
          </a:lstStyle>
          <a:p>
            <a:pPr/>
            <a:r>
              <a:t>Body Level One</a:t>
            </a:r>
          </a:p>
          <a:p>
            <a:pPr lvl="1"/>
            <a:r>
              <a:t>Body Level Two</a:t>
            </a:r>
          </a:p>
          <a:p>
            <a:pPr lvl="2"/>
            <a:r>
              <a:t>Body Level Three</a:t>
            </a:r>
          </a:p>
          <a:p>
            <a:pPr lvl="3"/>
            <a:r>
              <a:t>Body Level Four</a:t>
            </a:r>
          </a:p>
          <a:p>
            <a:pPr lvl="4"/>
            <a:r>
              <a:t>Body Level Five</a:t>
            </a:r>
          </a:p>
        </p:txBody>
      </p:sp>
      <p:sp>
        <p:nvSpPr>
          <p:cNvPr id="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2 Column">
    <p:spTree>
      <p:nvGrpSpPr>
        <p:cNvPr id="1" name=""/>
        <p:cNvGrpSpPr/>
        <p:nvPr/>
      </p:nvGrpSpPr>
      <p:grpSpPr>
        <a:xfrm>
          <a:off x="0" y="0"/>
          <a:ext cx="0" cy="0"/>
          <a:chOff x="0" y="0"/>
          <a:chExt cx="0" cy="0"/>
        </a:xfrm>
      </p:grpSpPr>
      <p:pic>
        <p:nvPicPr>
          <p:cNvPr id="40" name="brush-2_hi-res.png" descr="brush-2_hi-res.png"/>
          <p:cNvPicPr>
            <a:picLocks noChangeAspect="1"/>
          </p:cNvPicPr>
          <p:nvPr/>
        </p:nvPicPr>
        <p:blipFill>
          <a:blip r:embed="rId2">
            <a:extLst/>
          </a:blip>
          <a:stretch>
            <a:fillRect/>
          </a:stretch>
        </p:blipFill>
        <p:spPr>
          <a:xfrm>
            <a:off x="3046543" y="2995658"/>
            <a:ext cx="16502065" cy="939689"/>
          </a:xfrm>
          <a:prstGeom prst="rect">
            <a:avLst/>
          </a:prstGeom>
          <a:ln w="12700">
            <a:miter lim="400000"/>
          </a:ln>
        </p:spPr>
      </p:pic>
      <p:sp>
        <p:nvSpPr>
          <p:cNvPr id="41" name="Title Text"/>
          <p:cNvSpPr txBox="1"/>
          <p:nvPr>
            <p:ph type="title"/>
          </p:nvPr>
        </p:nvSpPr>
        <p:spPr>
          <a:prstGeom prst="rect">
            <a:avLst/>
          </a:prstGeom>
        </p:spPr>
        <p:txBody>
          <a:bodyPr/>
          <a:lstStyle/>
          <a:p>
            <a:pPr/>
            <a:r>
              <a:t>Title Text</a:t>
            </a:r>
          </a:p>
        </p:txBody>
      </p:sp>
      <p:sp>
        <p:nvSpPr>
          <p:cNvPr id="42" name="Body Level One…"/>
          <p:cNvSpPr txBox="1"/>
          <p:nvPr>
            <p:ph type="body" sz="half" idx="1"/>
          </p:nvPr>
        </p:nvSpPr>
        <p:spPr>
          <a:xfrm>
            <a:off x="4405312" y="4357687"/>
            <a:ext cx="15573376" cy="8036720"/>
          </a:xfrm>
          <a:prstGeom prst="rect">
            <a:avLst/>
          </a:prstGeom>
        </p:spPr>
        <p:txBody>
          <a:bodyPr numCol="2" spcCol="778668" anchor="t"/>
          <a:lstStyle>
            <a:lvl1pPr>
              <a:spcBef>
                <a:spcPts val="3200"/>
              </a:spcBef>
              <a:buBlip>
                <a:blip r:embed="rId3"/>
              </a:buBlip>
            </a:lvl1pPr>
            <a:lvl2pPr>
              <a:spcBef>
                <a:spcPts val="3200"/>
              </a:spcBef>
              <a:buBlip>
                <a:blip r:embed="rId3"/>
              </a:buBlip>
            </a:lvl2pPr>
            <a:lvl3pPr>
              <a:spcBef>
                <a:spcPts val="3200"/>
              </a:spcBef>
              <a:buBlip>
                <a:blip r:embed="rId3"/>
              </a:buBlip>
            </a:lvl3pPr>
            <a:lvl4pPr>
              <a:spcBef>
                <a:spcPts val="3200"/>
              </a:spcBef>
              <a:buBlip>
                <a:blip r:embed="rId3"/>
              </a:buBlip>
            </a:lvl4pPr>
            <a:lvl5pPr>
              <a:spcBef>
                <a:spcPts val="3200"/>
              </a:spcBef>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0"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pic>
        <p:nvPicPr>
          <p:cNvPr id="65" name="brush-2_hi-res.png" descr="brush-2_hi-res.png"/>
          <p:cNvPicPr>
            <a:picLocks noChangeAspect="1"/>
          </p:cNvPicPr>
          <p:nvPr/>
        </p:nvPicPr>
        <p:blipFill>
          <a:blip r:embed="rId2">
            <a:extLst/>
          </a:blip>
          <a:stretch>
            <a:fillRect/>
          </a:stretch>
        </p:blipFill>
        <p:spPr>
          <a:xfrm>
            <a:off x="3046543" y="2995658"/>
            <a:ext cx="16502065" cy="939689"/>
          </a:xfrm>
          <a:prstGeom prst="rect">
            <a:avLst/>
          </a:prstGeom>
          <a:ln w="12700">
            <a:miter lim="400000"/>
          </a:ln>
        </p:spPr>
      </p:pic>
      <p:sp>
        <p:nvSpPr>
          <p:cNvPr id="66" name="Title Text"/>
          <p:cNvSpPr txBox="1"/>
          <p:nvPr>
            <p:ph type="title"/>
          </p:nvPr>
        </p:nvSpPr>
        <p:spPr>
          <a:prstGeom prst="rect">
            <a:avLst/>
          </a:prstGeom>
        </p:spPr>
        <p:txBody>
          <a:bodyPr/>
          <a:lstStyle/>
          <a:p>
            <a:pPr/>
            <a:r>
              <a:t>Title Text</a:t>
            </a:r>
          </a:p>
        </p:txBody>
      </p:sp>
      <p:sp>
        <p:nvSpPr>
          <p:cNvPr id="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Alt">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74" name="Sedona-header-10x7.jpeg" descr="Sedona-header-10x7.jpeg"/>
          <p:cNvPicPr>
            <a:picLocks noChangeAspect="1"/>
          </p:cNvPicPr>
          <p:nvPr/>
        </p:nvPicPr>
        <p:blipFill>
          <a:blip r:embed="rId3">
            <a:extLst/>
          </a:blip>
          <a:stretch>
            <a:fillRect/>
          </a:stretch>
        </p:blipFill>
        <p:spPr>
          <a:xfrm>
            <a:off x="3048000" y="0"/>
            <a:ext cx="18288000" cy="3482579"/>
          </a:xfrm>
          <a:prstGeom prst="rect">
            <a:avLst/>
          </a:prstGeom>
          <a:ln w="12700">
            <a:miter lim="400000"/>
          </a:ln>
        </p:spPr>
      </p:pic>
      <p:sp>
        <p:nvSpPr>
          <p:cNvPr id="75" name="Title Text"/>
          <p:cNvSpPr txBox="1"/>
          <p:nvPr>
            <p:ph type="title"/>
          </p:nvPr>
        </p:nvSpPr>
        <p:spPr>
          <a:prstGeom prst="rect">
            <a:avLst/>
          </a:prstGeom>
        </p:spPr>
        <p:txBody>
          <a:bodyPr/>
          <a:lstStyle/>
          <a:p>
            <a:pPr/>
            <a:r>
              <a:t>Title Text</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83" name="Title Text"/>
          <p:cNvSpPr txBox="1"/>
          <p:nvPr>
            <p:ph type="title"/>
          </p:nvPr>
        </p:nvSpPr>
        <p:spPr>
          <a:xfrm>
            <a:off x="4405312" y="4804171"/>
            <a:ext cx="15573376" cy="4107658"/>
          </a:xfrm>
          <a:prstGeom prst="rect">
            <a:avLst/>
          </a:prstGeom>
        </p:spPr>
        <p:txBody>
          <a:bodyPr/>
          <a:lstStyle/>
          <a:p>
            <a:pPr/>
            <a:r>
              <a:t>Title Text</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tif"/><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txBox="1"/>
          <p:nvPr>
            <p:ph type="body" idx="1"/>
          </p:nvPr>
        </p:nvSpPr>
        <p:spPr>
          <a:xfrm>
            <a:off x="4405312" y="1857375"/>
            <a:ext cx="15573376" cy="1000125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4405312" y="428625"/>
            <a:ext cx="15573376" cy="2928938"/>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p>
            <a:pPr/>
            <a:r>
              <a:t>Title Text</a:t>
            </a:r>
          </a:p>
        </p:txBody>
      </p:sp>
      <p:sp>
        <p:nvSpPr>
          <p:cNvPr id="4" name="Slide Number"/>
          <p:cNvSpPr txBox="1"/>
          <p:nvPr>
            <p:ph type="sldNum" sz="quarter" idx="2"/>
          </p:nvPr>
        </p:nvSpPr>
        <p:spPr>
          <a:xfrm>
            <a:off x="11965582" y="13305234"/>
            <a:ext cx="434976" cy="460376"/>
          </a:xfrm>
          <a:prstGeom prst="rect">
            <a:avLst/>
          </a:prstGeom>
          <a:ln w="12700">
            <a:miter lim="400000"/>
          </a:ln>
        </p:spPr>
        <p:txBody>
          <a:bodyPr wrap="none" lIns="71437" tIns="71437" rIns="71437" bIns="71437">
            <a:spAutoFit/>
          </a:bodyPr>
          <a:lstStyle>
            <a:lvl1pPr algn="ctr" defTabSz="584200">
              <a:defRPr sz="2200">
                <a:solidFill>
                  <a:srgbClr val="BE3F2B"/>
                </a:solidFill>
                <a:latin typeface="+mn-lt"/>
                <a:ea typeface="+mn-ea"/>
                <a:cs typeface="+mn-cs"/>
                <a:sym typeface="Gill Sans"/>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all" i="0" spc="45" strike="noStrike" sz="9000" u="none">
          <a:solidFill>
            <a:srgbClr val="F0F0F0"/>
          </a:solidFill>
          <a:uFillTx/>
          <a:latin typeface="+mn-lt"/>
          <a:ea typeface="+mn-ea"/>
          <a:cs typeface="+mn-cs"/>
          <a:sym typeface="Gill Sans"/>
        </a:defRPr>
      </a:lvl1pPr>
      <a:lvl2pPr marL="0" marR="0" indent="228600" algn="ctr" defTabSz="584200" rtl="0" latinLnBrk="0">
        <a:lnSpc>
          <a:spcPct val="100000"/>
        </a:lnSpc>
        <a:spcBef>
          <a:spcPts val="0"/>
        </a:spcBef>
        <a:spcAft>
          <a:spcPts val="0"/>
        </a:spcAft>
        <a:buClrTx/>
        <a:buSzTx/>
        <a:buFontTx/>
        <a:buNone/>
        <a:tabLst/>
        <a:defRPr b="0" baseline="0" cap="all" i="0" spc="45" strike="noStrike" sz="9000" u="none">
          <a:solidFill>
            <a:srgbClr val="F0F0F0"/>
          </a:solidFill>
          <a:uFillTx/>
          <a:latin typeface="+mn-lt"/>
          <a:ea typeface="+mn-ea"/>
          <a:cs typeface="+mn-cs"/>
          <a:sym typeface="Gill Sans"/>
        </a:defRPr>
      </a:lvl2pPr>
      <a:lvl3pPr marL="0" marR="0" indent="457200" algn="ctr" defTabSz="584200" rtl="0" latinLnBrk="0">
        <a:lnSpc>
          <a:spcPct val="100000"/>
        </a:lnSpc>
        <a:spcBef>
          <a:spcPts val="0"/>
        </a:spcBef>
        <a:spcAft>
          <a:spcPts val="0"/>
        </a:spcAft>
        <a:buClrTx/>
        <a:buSzTx/>
        <a:buFontTx/>
        <a:buNone/>
        <a:tabLst/>
        <a:defRPr b="0" baseline="0" cap="all" i="0" spc="45" strike="noStrike" sz="9000" u="none">
          <a:solidFill>
            <a:srgbClr val="F0F0F0"/>
          </a:solidFill>
          <a:uFillTx/>
          <a:latin typeface="+mn-lt"/>
          <a:ea typeface="+mn-ea"/>
          <a:cs typeface="+mn-cs"/>
          <a:sym typeface="Gill Sans"/>
        </a:defRPr>
      </a:lvl3pPr>
      <a:lvl4pPr marL="0" marR="0" indent="685800" algn="ctr" defTabSz="584200" rtl="0" latinLnBrk="0">
        <a:lnSpc>
          <a:spcPct val="100000"/>
        </a:lnSpc>
        <a:spcBef>
          <a:spcPts val="0"/>
        </a:spcBef>
        <a:spcAft>
          <a:spcPts val="0"/>
        </a:spcAft>
        <a:buClrTx/>
        <a:buSzTx/>
        <a:buFontTx/>
        <a:buNone/>
        <a:tabLst/>
        <a:defRPr b="0" baseline="0" cap="all" i="0" spc="45" strike="noStrike" sz="9000" u="none">
          <a:solidFill>
            <a:srgbClr val="F0F0F0"/>
          </a:solidFill>
          <a:uFillTx/>
          <a:latin typeface="+mn-lt"/>
          <a:ea typeface="+mn-ea"/>
          <a:cs typeface="+mn-cs"/>
          <a:sym typeface="Gill Sans"/>
        </a:defRPr>
      </a:lvl4pPr>
      <a:lvl5pPr marL="0" marR="0" indent="914400" algn="ctr" defTabSz="584200" rtl="0" latinLnBrk="0">
        <a:lnSpc>
          <a:spcPct val="100000"/>
        </a:lnSpc>
        <a:spcBef>
          <a:spcPts val="0"/>
        </a:spcBef>
        <a:spcAft>
          <a:spcPts val="0"/>
        </a:spcAft>
        <a:buClrTx/>
        <a:buSzTx/>
        <a:buFontTx/>
        <a:buNone/>
        <a:tabLst/>
        <a:defRPr b="0" baseline="0" cap="all" i="0" spc="45" strike="noStrike" sz="9000" u="none">
          <a:solidFill>
            <a:srgbClr val="F0F0F0"/>
          </a:solidFill>
          <a:uFillTx/>
          <a:latin typeface="+mn-lt"/>
          <a:ea typeface="+mn-ea"/>
          <a:cs typeface="+mn-cs"/>
          <a:sym typeface="Gill Sans"/>
        </a:defRPr>
      </a:lvl5pPr>
      <a:lvl6pPr marL="0" marR="0" indent="1143000" algn="ctr" defTabSz="584200" rtl="0" latinLnBrk="0">
        <a:lnSpc>
          <a:spcPct val="100000"/>
        </a:lnSpc>
        <a:spcBef>
          <a:spcPts val="0"/>
        </a:spcBef>
        <a:spcAft>
          <a:spcPts val="0"/>
        </a:spcAft>
        <a:buClrTx/>
        <a:buSzTx/>
        <a:buFontTx/>
        <a:buNone/>
        <a:tabLst/>
        <a:defRPr b="0" baseline="0" cap="all" i="0" spc="45" strike="noStrike" sz="9000" u="none">
          <a:solidFill>
            <a:srgbClr val="F0F0F0"/>
          </a:solidFill>
          <a:uFillTx/>
          <a:latin typeface="+mn-lt"/>
          <a:ea typeface="+mn-ea"/>
          <a:cs typeface="+mn-cs"/>
          <a:sym typeface="Gill Sans"/>
        </a:defRPr>
      </a:lvl6pPr>
      <a:lvl7pPr marL="0" marR="0" indent="1371600" algn="ctr" defTabSz="584200" rtl="0" latinLnBrk="0">
        <a:lnSpc>
          <a:spcPct val="100000"/>
        </a:lnSpc>
        <a:spcBef>
          <a:spcPts val="0"/>
        </a:spcBef>
        <a:spcAft>
          <a:spcPts val="0"/>
        </a:spcAft>
        <a:buClrTx/>
        <a:buSzTx/>
        <a:buFontTx/>
        <a:buNone/>
        <a:tabLst/>
        <a:defRPr b="0" baseline="0" cap="all" i="0" spc="45" strike="noStrike" sz="9000" u="none">
          <a:solidFill>
            <a:srgbClr val="F0F0F0"/>
          </a:solidFill>
          <a:uFillTx/>
          <a:latin typeface="+mn-lt"/>
          <a:ea typeface="+mn-ea"/>
          <a:cs typeface="+mn-cs"/>
          <a:sym typeface="Gill Sans"/>
        </a:defRPr>
      </a:lvl7pPr>
      <a:lvl8pPr marL="0" marR="0" indent="1600200" algn="ctr" defTabSz="584200" rtl="0" latinLnBrk="0">
        <a:lnSpc>
          <a:spcPct val="100000"/>
        </a:lnSpc>
        <a:spcBef>
          <a:spcPts val="0"/>
        </a:spcBef>
        <a:spcAft>
          <a:spcPts val="0"/>
        </a:spcAft>
        <a:buClrTx/>
        <a:buSzTx/>
        <a:buFontTx/>
        <a:buNone/>
        <a:tabLst/>
        <a:defRPr b="0" baseline="0" cap="all" i="0" spc="45" strike="noStrike" sz="9000" u="none">
          <a:solidFill>
            <a:srgbClr val="F0F0F0"/>
          </a:solidFill>
          <a:uFillTx/>
          <a:latin typeface="+mn-lt"/>
          <a:ea typeface="+mn-ea"/>
          <a:cs typeface="+mn-cs"/>
          <a:sym typeface="Gill Sans"/>
        </a:defRPr>
      </a:lvl8pPr>
      <a:lvl9pPr marL="0" marR="0" indent="1828800" algn="ctr" defTabSz="584200" rtl="0" latinLnBrk="0">
        <a:lnSpc>
          <a:spcPct val="100000"/>
        </a:lnSpc>
        <a:spcBef>
          <a:spcPts val="0"/>
        </a:spcBef>
        <a:spcAft>
          <a:spcPts val="0"/>
        </a:spcAft>
        <a:buClrTx/>
        <a:buSzTx/>
        <a:buFontTx/>
        <a:buNone/>
        <a:tabLst/>
        <a:defRPr b="0" baseline="0" cap="all" i="0" spc="45" strike="noStrike" sz="9000" u="none">
          <a:solidFill>
            <a:srgbClr val="F0F0F0"/>
          </a:solidFill>
          <a:uFillTx/>
          <a:latin typeface="+mn-lt"/>
          <a:ea typeface="+mn-ea"/>
          <a:cs typeface="+mn-cs"/>
          <a:sym typeface="Gill Sans"/>
        </a:defRPr>
      </a:lvl9pPr>
    </p:titleStyle>
    <p:bodyStyle>
      <a:lvl1pPr marL="556126" marR="0" indent="-556126" algn="l" defTabSz="584200" rtl="0" latinLnBrk="0">
        <a:lnSpc>
          <a:spcPct val="100000"/>
        </a:lnSpc>
        <a:spcBef>
          <a:spcPts val="4800"/>
        </a:spcBef>
        <a:spcAft>
          <a:spcPts val="0"/>
        </a:spcAft>
        <a:buClrTx/>
        <a:buSzPct val="36663"/>
        <a:buFontTx/>
        <a:buBlip>
          <a:blip r:embed="rId3"/>
        </a:buBlip>
        <a:tabLst/>
        <a:defRPr b="0" baseline="0" cap="none" i="0" spc="0" strike="noStrike" sz="5200" u="none">
          <a:solidFill>
            <a:srgbClr val="F0D6AC"/>
          </a:solidFill>
          <a:uFillTx/>
          <a:latin typeface="+mn-lt"/>
          <a:ea typeface="+mn-ea"/>
          <a:cs typeface="+mn-cs"/>
          <a:sym typeface="Gill Sans"/>
        </a:defRPr>
      </a:lvl1pPr>
      <a:lvl2pPr marL="1000626" marR="0" indent="-556126" algn="l" defTabSz="584200" rtl="0" latinLnBrk="0">
        <a:lnSpc>
          <a:spcPct val="100000"/>
        </a:lnSpc>
        <a:spcBef>
          <a:spcPts val="4800"/>
        </a:spcBef>
        <a:spcAft>
          <a:spcPts val="0"/>
        </a:spcAft>
        <a:buClrTx/>
        <a:buSzPct val="36663"/>
        <a:buFontTx/>
        <a:buBlip>
          <a:blip r:embed="rId3"/>
        </a:buBlip>
        <a:tabLst/>
        <a:defRPr b="0" baseline="0" cap="none" i="0" spc="0" strike="noStrike" sz="5200" u="none">
          <a:solidFill>
            <a:srgbClr val="F0D6AC"/>
          </a:solidFill>
          <a:uFillTx/>
          <a:latin typeface="+mn-lt"/>
          <a:ea typeface="+mn-ea"/>
          <a:cs typeface="+mn-cs"/>
          <a:sym typeface="Gill Sans"/>
        </a:defRPr>
      </a:lvl2pPr>
      <a:lvl3pPr marL="1445126" marR="0" indent="-556126" algn="l" defTabSz="584200" rtl="0" latinLnBrk="0">
        <a:lnSpc>
          <a:spcPct val="100000"/>
        </a:lnSpc>
        <a:spcBef>
          <a:spcPts val="4800"/>
        </a:spcBef>
        <a:spcAft>
          <a:spcPts val="0"/>
        </a:spcAft>
        <a:buClrTx/>
        <a:buSzPct val="36663"/>
        <a:buFontTx/>
        <a:buBlip>
          <a:blip r:embed="rId3"/>
        </a:buBlip>
        <a:tabLst/>
        <a:defRPr b="0" baseline="0" cap="none" i="0" spc="0" strike="noStrike" sz="5200" u="none">
          <a:solidFill>
            <a:srgbClr val="F0D6AC"/>
          </a:solidFill>
          <a:uFillTx/>
          <a:latin typeface="+mn-lt"/>
          <a:ea typeface="+mn-ea"/>
          <a:cs typeface="+mn-cs"/>
          <a:sym typeface="Gill Sans"/>
        </a:defRPr>
      </a:lvl3pPr>
      <a:lvl4pPr marL="1889626" marR="0" indent="-556126" algn="l" defTabSz="584200" rtl="0" latinLnBrk="0">
        <a:lnSpc>
          <a:spcPct val="100000"/>
        </a:lnSpc>
        <a:spcBef>
          <a:spcPts val="4800"/>
        </a:spcBef>
        <a:spcAft>
          <a:spcPts val="0"/>
        </a:spcAft>
        <a:buClrTx/>
        <a:buSzPct val="36663"/>
        <a:buFontTx/>
        <a:buBlip>
          <a:blip r:embed="rId3"/>
        </a:buBlip>
        <a:tabLst/>
        <a:defRPr b="0" baseline="0" cap="none" i="0" spc="0" strike="noStrike" sz="5200" u="none">
          <a:solidFill>
            <a:srgbClr val="F0D6AC"/>
          </a:solidFill>
          <a:uFillTx/>
          <a:latin typeface="+mn-lt"/>
          <a:ea typeface="+mn-ea"/>
          <a:cs typeface="+mn-cs"/>
          <a:sym typeface="Gill Sans"/>
        </a:defRPr>
      </a:lvl4pPr>
      <a:lvl5pPr marL="2334126" marR="0" indent="-556126" algn="l" defTabSz="584200" rtl="0" latinLnBrk="0">
        <a:lnSpc>
          <a:spcPct val="100000"/>
        </a:lnSpc>
        <a:spcBef>
          <a:spcPts val="4800"/>
        </a:spcBef>
        <a:spcAft>
          <a:spcPts val="0"/>
        </a:spcAft>
        <a:buClrTx/>
        <a:buSzPct val="36663"/>
        <a:buFontTx/>
        <a:buBlip>
          <a:blip r:embed="rId3"/>
        </a:buBlip>
        <a:tabLst/>
        <a:defRPr b="0" baseline="0" cap="none" i="0" spc="0" strike="noStrike" sz="5200" u="none">
          <a:solidFill>
            <a:srgbClr val="F0D6AC"/>
          </a:solidFill>
          <a:uFillTx/>
          <a:latin typeface="+mn-lt"/>
          <a:ea typeface="+mn-ea"/>
          <a:cs typeface="+mn-cs"/>
          <a:sym typeface="Gill Sans"/>
        </a:defRPr>
      </a:lvl5pPr>
      <a:lvl6pPr marL="2778626" marR="0" indent="-556126" algn="l" defTabSz="584200" rtl="0" latinLnBrk="0">
        <a:lnSpc>
          <a:spcPct val="100000"/>
        </a:lnSpc>
        <a:spcBef>
          <a:spcPts val="4800"/>
        </a:spcBef>
        <a:spcAft>
          <a:spcPts val="0"/>
        </a:spcAft>
        <a:buClrTx/>
        <a:buSzPct val="36663"/>
        <a:buFontTx/>
        <a:buBlip>
          <a:blip r:embed="rId3"/>
        </a:buBlip>
        <a:tabLst/>
        <a:defRPr b="0" baseline="0" cap="none" i="0" spc="0" strike="noStrike" sz="5200" u="none">
          <a:solidFill>
            <a:srgbClr val="F0D6AC"/>
          </a:solidFill>
          <a:uFillTx/>
          <a:latin typeface="+mn-lt"/>
          <a:ea typeface="+mn-ea"/>
          <a:cs typeface="+mn-cs"/>
          <a:sym typeface="Gill Sans"/>
        </a:defRPr>
      </a:lvl6pPr>
      <a:lvl7pPr marL="3223126" marR="0" indent="-556126" algn="l" defTabSz="584200" rtl="0" latinLnBrk="0">
        <a:lnSpc>
          <a:spcPct val="100000"/>
        </a:lnSpc>
        <a:spcBef>
          <a:spcPts val="4800"/>
        </a:spcBef>
        <a:spcAft>
          <a:spcPts val="0"/>
        </a:spcAft>
        <a:buClrTx/>
        <a:buSzPct val="36663"/>
        <a:buFontTx/>
        <a:buBlip>
          <a:blip r:embed="rId3"/>
        </a:buBlip>
        <a:tabLst/>
        <a:defRPr b="0" baseline="0" cap="none" i="0" spc="0" strike="noStrike" sz="5200" u="none">
          <a:solidFill>
            <a:srgbClr val="F0D6AC"/>
          </a:solidFill>
          <a:uFillTx/>
          <a:latin typeface="+mn-lt"/>
          <a:ea typeface="+mn-ea"/>
          <a:cs typeface="+mn-cs"/>
          <a:sym typeface="Gill Sans"/>
        </a:defRPr>
      </a:lvl7pPr>
      <a:lvl8pPr marL="3667626" marR="0" indent="-556126" algn="l" defTabSz="584200" rtl="0" latinLnBrk="0">
        <a:lnSpc>
          <a:spcPct val="100000"/>
        </a:lnSpc>
        <a:spcBef>
          <a:spcPts val="4800"/>
        </a:spcBef>
        <a:spcAft>
          <a:spcPts val="0"/>
        </a:spcAft>
        <a:buClrTx/>
        <a:buSzPct val="36663"/>
        <a:buFontTx/>
        <a:buBlip>
          <a:blip r:embed="rId3"/>
        </a:buBlip>
        <a:tabLst/>
        <a:defRPr b="0" baseline="0" cap="none" i="0" spc="0" strike="noStrike" sz="5200" u="none">
          <a:solidFill>
            <a:srgbClr val="F0D6AC"/>
          </a:solidFill>
          <a:uFillTx/>
          <a:latin typeface="+mn-lt"/>
          <a:ea typeface="+mn-ea"/>
          <a:cs typeface="+mn-cs"/>
          <a:sym typeface="Gill Sans"/>
        </a:defRPr>
      </a:lvl8pPr>
      <a:lvl9pPr marL="4112126" marR="0" indent="-556126" algn="l" defTabSz="584200" rtl="0" latinLnBrk="0">
        <a:lnSpc>
          <a:spcPct val="100000"/>
        </a:lnSpc>
        <a:spcBef>
          <a:spcPts val="4800"/>
        </a:spcBef>
        <a:spcAft>
          <a:spcPts val="0"/>
        </a:spcAft>
        <a:buClrTx/>
        <a:buSzPct val="36663"/>
        <a:buFontTx/>
        <a:buBlip>
          <a:blip r:embed="rId3"/>
        </a:buBlip>
        <a:tabLst/>
        <a:defRPr b="0" baseline="0" cap="none" i="0" spc="0" strike="noStrike" sz="5200" u="none">
          <a:solidFill>
            <a:srgbClr val="F0D6AC"/>
          </a:solidFill>
          <a:uFillTx/>
          <a:latin typeface="+mn-lt"/>
          <a:ea typeface="+mn-ea"/>
          <a:cs typeface="+mn-cs"/>
          <a:sym typeface="Gill Sans"/>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ill Sans"/>
        </a:defRPr>
      </a:lvl1pPr>
      <a:lvl2pPr marL="0" marR="0" indent="228600" algn="ctr" defTabSz="5842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ill Sans"/>
        </a:defRPr>
      </a:lvl2pPr>
      <a:lvl3pPr marL="0" marR="0" indent="457200" algn="ctr" defTabSz="5842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ill Sans"/>
        </a:defRPr>
      </a:lvl3pPr>
      <a:lvl4pPr marL="0" marR="0" indent="685800" algn="ctr" defTabSz="5842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ill Sans"/>
        </a:defRPr>
      </a:lvl4pPr>
      <a:lvl5pPr marL="0" marR="0" indent="914400" algn="ctr" defTabSz="5842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ill Sans"/>
        </a:defRPr>
      </a:lvl5pPr>
      <a:lvl6pPr marL="0" marR="0" indent="1143000" algn="ctr" defTabSz="5842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ill Sans"/>
        </a:defRPr>
      </a:lvl6pPr>
      <a:lvl7pPr marL="0" marR="0" indent="1371600" algn="ctr" defTabSz="5842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ill Sans"/>
        </a:defRPr>
      </a:lvl7pPr>
      <a:lvl8pPr marL="0" marR="0" indent="1600200" algn="ctr" defTabSz="5842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ill Sans"/>
        </a:defRPr>
      </a:lvl8pPr>
      <a:lvl9pPr marL="0" marR="0" indent="1828800" algn="ctr" defTabSz="5842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ill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4.png"/><Relationship Id="rId4" Type="http://schemas.openxmlformats.org/officeDocument/2006/relationships/image" Target="../media/image5.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 Id="rId3" Type="http://schemas.openxmlformats.org/officeDocument/2006/relationships/image" Target="../media/image5.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 Id="rId3" Type="http://schemas.openxmlformats.org/officeDocument/2006/relationships/image" Target="../media/image5.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1.tif"/></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1.tif"/></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4.png"/><Relationship Id="rId4" Type="http://schemas.openxmlformats.org/officeDocument/2006/relationships/image" Target="../media/image5.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 Id="rId3" Type="http://schemas.openxmlformats.org/officeDocument/2006/relationships/image" Target="../media/image6.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 Id="rId3" Type="http://schemas.openxmlformats.org/officeDocument/2006/relationships/image" Target="../media/image5.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 Id="rId3" Type="http://schemas.openxmlformats.org/officeDocument/2006/relationships/image" Target="../media/image5.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1.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1.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 Id="rId3" Type="http://schemas.openxmlformats.org/officeDocument/2006/relationships/image" Target="../media/image5.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 Id="rId3" Type="http://schemas.openxmlformats.org/officeDocument/2006/relationships/image" Target="../media/image5.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1.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EC37F"/>
        </a:solidFill>
      </p:bgPr>
    </p:bg>
    <p:spTree>
      <p:nvGrpSpPr>
        <p:cNvPr id="1" name=""/>
        <p:cNvGrpSpPr/>
        <p:nvPr/>
      </p:nvGrpSpPr>
      <p:grpSpPr>
        <a:xfrm>
          <a:off x="0" y="0"/>
          <a:ext cx="0" cy="0"/>
          <a:chOff x="0" y="0"/>
          <a:chExt cx="0" cy="0"/>
        </a:xfrm>
      </p:grpSpPr>
      <p:pic>
        <p:nvPicPr>
          <p:cNvPr id="152" name="door.jpg" descr="door.jpg"/>
          <p:cNvPicPr>
            <a:picLocks noChangeAspect="1"/>
          </p:cNvPicPr>
          <p:nvPr/>
        </p:nvPicPr>
        <p:blipFill>
          <a:blip r:embed="rId2">
            <a:extLst/>
          </a:blip>
          <a:stretch>
            <a:fillRect/>
          </a:stretch>
        </p:blipFill>
        <p:spPr>
          <a:xfrm>
            <a:off x="10444283" y="6298"/>
            <a:ext cx="13934743" cy="13703404"/>
          </a:xfrm>
          <a:prstGeom prst="rect">
            <a:avLst/>
          </a:prstGeom>
          <a:ln w="12700">
            <a:miter lim="400000"/>
          </a:ln>
        </p:spPr>
      </p:pic>
      <p:pic>
        <p:nvPicPr>
          <p:cNvPr id="153" name="Open Door Text4.psd" descr="Open Door Text4.psd"/>
          <p:cNvPicPr>
            <a:picLocks noChangeAspect="1"/>
          </p:cNvPicPr>
          <p:nvPr/>
        </p:nvPicPr>
        <p:blipFill>
          <a:blip r:embed="rId3">
            <a:extLst/>
          </a:blip>
          <a:stretch>
            <a:fillRect/>
          </a:stretch>
        </p:blipFill>
        <p:spPr>
          <a:xfrm>
            <a:off x="11378205" y="6535058"/>
            <a:ext cx="12066899" cy="5893728"/>
          </a:xfrm>
          <a:prstGeom prst="rect">
            <a:avLst/>
          </a:prstGeom>
          <a:ln w="12700">
            <a:miter lim="400000"/>
          </a:ln>
        </p:spPr>
      </p:pic>
      <p:pic>
        <p:nvPicPr>
          <p:cNvPr id="154" name="door text.psd" descr="door text.psd"/>
          <p:cNvPicPr>
            <a:picLocks noChangeAspect="1"/>
          </p:cNvPicPr>
          <p:nvPr/>
        </p:nvPicPr>
        <p:blipFill>
          <a:blip r:embed="rId4">
            <a:extLst/>
          </a:blip>
          <a:stretch>
            <a:fillRect/>
          </a:stretch>
        </p:blipFill>
        <p:spPr>
          <a:xfrm>
            <a:off x="-392113" y="-200025"/>
            <a:ext cx="11331335" cy="6682583"/>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EC37F"/>
        </a:solidFill>
      </p:bgPr>
    </p:bg>
    <p:spTree>
      <p:nvGrpSpPr>
        <p:cNvPr id="1" name=""/>
        <p:cNvGrpSpPr/>
        <p:nvPr/>
      </p:nvGrpSpPr>
      <p:grpSpPr>
        <a:xfrm>
          <a:off x="0" y="0"/>
          <a:ext cx="0" cy="0"/>
          <a:chOff x="0" y="0"/>
          <a:chExt cx="0" cy="0"/>
        </a:xfrm>
      </p:grpSpPr>
      <p:sp>
        <p:nvSpPr>
          <p:cNvPr id="189" name="3. Participating in the Banquet"/>
          <p:cNvSpPr txBox="1"/>
          <p:nvPr>
            <p:ph type="title"/>
          </p:nvPr>
        </p:nvSpPr>
        <p:spPr>
          <a:xfrm>
            <a:off x="1104025" y="428625"/>
            <a:ext cx="22175950" cy="2928938"/>
          </a:xfrm>
          <a:prstGeom prst="rect">
            <a:avLst/>
          </a:prstGeom>
        </p:spPr>
        <p:txBody>
          <a:bodyPr/>
          <a:lstStyle>
            <a:lvl1pPr>
              <a:defRPr spc="-275" sz="11000">
                <a:solidFill>
                  <a:srgbClr val="A94400"/>
                </a:solidFill>
              </a:defRPr>
            </a:lvl1pPr>
          </a:lstStyle>
          <a:p>
            <a:pPr/>
            <a:r>
              <a:t>3. Participating in the Banquet</a:t>
            </a:r>
          </a:p>
        </p:txBody>
      </p:sp>
      <p:sp>
        <p:nvSpPr>
          <p:cNvPr id="190" name="Matthew 25:31-46"/>
          <p:cNvSpPr txBox="1"/>
          <p:nvPr>
            <p:ph type="body" idx="1"/>
          </p:nvPr>
        </p:nvSpPr>
        <p:spPr>
          <a:xfrm>
            <a:off x="856133" y="4357687"/>
            <a:ext cx="22671734" cy="8036720"/>
          </a:xfrm>
          <a:prstGeom prst="rect">
            <a:avLst/>
          </a:prstGeom>
        </p:spPr>
        <p:txBody>
          <a:bodyPr anchor="t"/>
          <a:lstStyle>
            <a:lvl1pPr>
              <a:buBlip>
                <a:blip r:embed="rId2"/>
              </a:buBlip>
              <a:defRPr sz="7500">
                <a:solidFill>
                  <a:srgbClr val="A94400"/>
                </a:solidFill>
              </a:defRPr>
            </a:lvl1pPr>
          </a:lstStyle>
          <a:p>
            <a:pPr/>
            <a:r>
              <a:t>Matthew 25:31-46</a:t>
            </a:r>
          </a:p>
        </p:txBody>
      </p:sp>
      <p:pic>
        <p:nvPicPr>
          <p:cNvPr id="191" name="door.jpg" descr="door.jpg"/>
          <p:cNvPicPr>
            <a:picLocks noChangeAspect="1"/>
          </p:cNvPicPr>
          <p:nvPr/>
        </p:nvPicPr>
        <p:blipFill>
          <a:blip r:embed="rId3">
            <a:extLst/>
          </a:blip>
          <a:stretch>
            <a:fillRect/>
          </a:stretch>
        </p:blipFill>
        <p:spPr>
          <a:xfrm>
            <a:off x="19514343" y="9625025"/>
            <a:ext cx="4161236" cy="4092153"/>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EC37F"/>
        </a:solidFill>
      </p:bgPr>
    </p:bg>
    <p:spTree>
      <p:nvGrpSpPr>
        <p:cNvPr id="1" name=""/>
        <p:cNvGrpSpPr/>
        <p:nvPr/>
      </p:nvGrpSpPr>
      <p:grpSpPr>
        <a:xfrm>
          <a:off x="0" y="0"/>
          <a:ext cx="0" cy="0"/>
          <a:chOff x="0" y="0"/>
          <a:chExt cx="0" cy="0"/>
        </a:xfrm>
      </p:grpSpPr>
      <p:sp>
        <p:nvSpPr>
          <p:cNvPr id="193" name="3. Participating in the Banquet"/>
          <p:cNvSpPr txBox="1"/>
          <p:nvPr>
            <p:ph type="title"/>
          </p:nvPr>
        </p:nvSpPr>
        <p:spPr>
          <a:xfrm>
            <a:off x="1104025" y="428625"/>
            <a:ext cx="22175950" cy="2928938"/>
          </a:xfrm>
          <a:prstGeom prst="rect">
            <a:avLst/>
          </a:prstGeom>
        </p:spPr>
        <p:txBody>
          <a:bodyPr/>
          <a:lstStyle>
            <a:lvl1pPr>
              <a:defRPr spc="-275" sz="11000">
                <a:solidFill>
                  <a:srgbClr val="A94400"/>
                </a:solidFill>
              </a:defRPr>
            </a:lvl1pPr>
          </a:lstStyle>
          <a:p>
            <a:pPr/>
            <a:r>
              <a:t>3. Participating in the Banquet</a:t>
            </a:r>
          </a:p>
        </p:txBody>
      </p:sp>
      <p:sp>
        <p:nvSpPr>
          <p:cNvPr id="194" name="“The stranger who resides with you shall be to you as the native among you, and you shall love him as yourself, for you were aliens in the land of Egypt; I am the LORD your God.” Leviticus 19:34"/>
          <p:cNvSpPr txBox="1"/>
          <p:nvPr>
            <p:ph type="body" idx="1"/>
          </p:nvPr>
        </p:nvSpPr>
        <p:spPr>
          <a:xfrm>
            <a:off x="856133" y="4040187"/>
            <a:ext cx="22671734" cy="8036720"/>
          </a:xfrm>
          <a:prstGeom prst="rect">
            <a:avLst/>
          </a:prstGeom>
        </p:spPr>
        <p:txBody>
          <a:bodyPr anchor="t"/>
          <a:lstStyle>
            <a:lvl1pPr>
              <a:buBlip>
                <a:blip r:embed="rId2"/>
              </a:buBlip>
              <a:defRPr sz="7500">
                <a:solidFill>
                  <a:srgbClr val="A94400"/>
                </a:solidFill>
              </a:defRPr>
            </a:lvl1pPr>
          </a:lstStyle>
          <a:p>
            <a:pPr/>
            <a:r>
              <a:t>“The stranger who resides with you shall be to you as the native among you, and you shall love him as yourself, for you were aliens in the land of Egypt; I am the LORD your God.” Leviticus 19:34</a:t>
            </a:r>
          </a:p>
        </p:txBody>
      </p:sp>
      <p:pic>
        <p:nvPicPr>
          <p:cNvPr id="195" name="door.jpg" descr="door.jpg"/>
          <p:cNvPicPr>
            <a:picLocks noChangeAspect="1"/>
          </p:cNvPicPr>
          <p:nvPr/>
        </p:nvPicPr>
        <p:blipFill>
          <a:blip r:embed="rId3">
            <a:extLst/>
          </a:blip>
          <a:stretch>
            <a:fillRect/>
          </a:stretch>
        </p:blipFill>
        <p:spPr>
          <a:xfrm>
            <a:off x="19514343" y="9625025"/>
            <a:ext cx="4161236" cy="4092153"/>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EC37F"/>
        </a:solidFill>
      </p:bgPr>
    </p:bg>
    <p:spTree>
      <p:nvGrpSpPr>
        <p:cNvPr id="1" name=""/>
        <p:cNvGrpSpPr/>
        <p:nvPr/>
      </p:nvGrpSpPr>
      <p:grpSpPr>
        <a:xfrm>
          <a:off x="0" y="0"/>
          <a:ext cx="0" cy="0"/>
          <a:chOff x="0" y="0"/>
          <a:chExt cx="0" cy="0"/>
        </a:xfrm>
      </p:grpSpPr>
      <p:pic>
        <p:nvPicPr>
          <p:cNvPr id="197" name="door.jpg" descr="door.jpg"/>
          <p:cNvPicPr>
            <a:picLocks noChangeAspect="1"/>
          </p:cNvPicPr>
          <p:nvPr/>
        </p:nvPicPr>
        <p:blipFill>
          <a:blip r:embed="rId2">
            <a:extLst/>
          </a:blip>
          <a:stretch>
            <a:fillRect/>
          </a:stretch>
        </p:blipFill>
        <p:spPr>
          <a:xfrm>
            <a:off x="19514343" y="9625025"/>
            <a:ext cx="4161236" cy="4092153"/>
          </a:xfrm>
          <a:prstGeom prst="rect">
            <a:avLst/>
          </a:prstGeom>
          <a:ln w="12700">
            <a:miter lim="400000"/>
          </a:ln>
        </p:spPr>
      </p:pic>
      <p:sp>
        <p:nvSpPr>
          <p:cNvPr id="198" name="3. Participating in the Banquet"/>
          <p:cNvSpPr txBox="1"/>
          <p:nvPr>
            <p:ph type="title"/>
          </p:nvPr>
        </p:nvSpPr>
        <p:spPr>
          <a:xfrm>
            <a:off x="1104025" y="428625"/>
            <a:ext cx="22175950" cy="2928938"/>
          </a:xfrm>
          <a:prstGeom prst="rect">
            <a:avLst/>
          </a:prstGeom>
        </p:spPr>
        <p:txBody>
          <a:bodyPr/>
          <a:lstStyle>
            <a:lvl1pPr>
              <a:defRPr spc="-275" sz="11000">
                <a:solidFill>
                  <a:srgbClr val="A94400"/>
                </a:solidFill>
              </a:defRPr>
            </a:lvl1pPr>
          </a:lstStyle>
          <a:p>
            <a:pPr/>
            <a:r>
              <a:t>3. Participating in the Banquet</a:t>
            </a:r>
          </a:p>
        </p:txBody>
      </p:sp>
      <p:sp>
        <p:nvSpPr>
          <p:cNvPr id="199" name="“So then you are no longer strangers and aliens, but you are fellow citizens with the saints, and are of God's household, having been built on the foundation of the apostles and prophets, Christ Jesus Himself being the corner stone.” Ephesians 2:19-20"/>
          <p:cNvSpPr txBox="1"/>
          <p:nvPr>
            <p:ph type="body" idx="1"/>
          </p:nvPr>
        </p:nvSpPr>
        <p:spPr>
          <a:xfrm>
            <a:off x="856133" y="3579812"/>
            <a:ext cx="22671734" cy="9303247"/>
          </a:xfrm>
          <a:prstGeom prst="rect">
            <a:avLst/>
          </a:prstGeom>
        </p:spPr>
        <p:txBody>
          <a:bodyPr anchor="t"/>
          <a:lstStyle>
            <a:lvl1pPr>
              <a:buBlip>
                <a:blip r:embed="rId3"/>
              </a:buBlip>
              <a:defRPr sz="7500">
                <a:solidFill>
                  <a:srgbClr val="A94400"/>
                </a:solidFill>
              </a:defRPr>
            </a:lvl1pPr>
          </a:lstStyle>
          <a:p>
            <a:pPr/>
            <a:r>
              <a:t>“So then you are no longer strangers and aliens, but you are fellow citizens with the saints, and are of God's household, having been built on the foundation of the apostles and prophets, Christ Jesus Himself being the corner stone.” Ephesians 2:19-20</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EC37F"/>
        </a:solidFill>
      </p:bgPr>
    </p:bg>
    <p:spTree>
      <p:nvGrpSpPr>
        <p:cNvPr id="1" name=""/>
        <p:cNvGrpSpPr/>
        <p:nvPr/>
      </p:nvGrpSpPr>
      <p:grpSpPr>
        <a:xfrm>
          <a:off x="0" y="0"/>
          <a:ext cx="0" cy="0"/>
          <a:chOff x="0" y="0"/>
          <a:chExt cx="0" cy="0"/>
        </a:xfrm>
      </p:grpSpPr>
      <p:sp>
        <p:nvSpPr>
          <p:cNvPr id="201" name="3. Participating in the Banquet"/>
          <p:cNvSpPr txBox="1"/>
          <p:nvPr>
            <p:ph type="title"/>
          </p:nvPr>
        </p:nvSpPr>
        <p:spPr>
          <a:xfrm>
            <a:off x="930825" y="428625"/>
            <a:ext cx="22522349" cy="2928938"/>
          </a:xfrm>
          <a:prstGeom prst="rect">
            <a:avLst/>
          </a:prstGeom>
        </p:spPr>
        <p:txBody>
          <a:bodyPr/>
          <a:lstStyle>
            <a:lvl1pPr>
              <a:defRPr spc="-275" sz="11000">
                <a:solidFill>
                  <a:srgbClr val="A94400"/>
                </a:solidFill>
              </a:defRPr>
            </a:lvl1pPr>
          </a:lstStyle>
          <a:p>
            <a:pPr/>
            <a:r>
              <a:t>3. Participating in the Banquet</a:t>
            </a:r>
          </a:p>
        </p:txBody>
      </p:sp>
      <p:pic>
        <p:nvPicPr>
          <p:cNvPr id="202" name="door.jpg" descr="door.jpg"/>
          <p:cNvPicPr>
            <a:picLocks noChangeAspect="1"/>
          </p:cNvPicPr>
          <p:nvPr/>
        </p:nvPicPr>
        <p:blipFill>
          <a:blip r:embed="rId2">
            <a:extLst/>
          </a:blip>
          <a:stretch>
            <a:fillRect/>
          </a:stretch>
        </p:blipFill>
        <p:spPr>
          <a:xfrm>
            <a:off x="19514343" y="9625025"/>
            <a:ext cx="4161236" cy="4092153"/>
          </a:xfrm>
          <a:prstGeom prst="rect">
            <a:avLst/>
          </a:prstGeom>
          <a:ln w="12700">
            <a:miter lim="400000"/>
          </a:ln>
        </p:spPr>
      </p:pic>
      <p:sp>
        <p:nvSpPr>
          <p:cNvPr id="203" name="“Behold, I stand at the door and knock; if anyone hears My voice and opens the door, I will come in to him and will dine with him, and he with Me.” Revelation 3:20"/>
          <p:cNvSpPr txBox="1"/>
          <p:nvPr>
            <p:ph type="body" idx="1"/>
          </p:nvPr>
        </p:nvSpPr>
        <p:spPr>
          <a:xfrm>
            <a:off x="955755" y="4234246"/>
            <a:ext cx="22472490" cy="8333353"/>
          </a:xfrm>
          <a:prstGeom prst="rect">
            <a:avLst/>
          </a:prstGeom>
        </p:spPr>
        <p:txBody>
          <a:bodyPr anchor="t"/>
          <a:lstStyle>
            <a:lvl1pPr>
              <a:buBlip>
                <a:blip r:embed="rId3"/>
              </a:buBlip>
              <a:defRPr sz="7500">
                <a:solidFill>
                  <a:srgbClr val="A94400"/>
                </a:solidFill>
              </a:defRPr>
            </a:lvl1pPr>
          </a:lstStyle>
          <a:p>
            <a:pPr/>
            <a:r>
              <a:t>“Behold, I stand at the door and knock; if anyone hears My voice and opens the door, I will come in to him and will dine with him, and he with Me.” Revelation 3:20</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EC37F"/>
        </a:solidFill>
      </p:bgPr>
    </p:bg>
    <p:spTree>
      <p:nvGrpSpPr>
        <p:cNvPr id="1" name=""/>
        <p:cNvGrpSpPr/>
        <p:nvPr/>
      </p:nvGrpSpPr>
      <p:grpSpPr>
        <a:xfrm>
          <a:off x="0" y="0"/>
          <a:ext cx="0" cy="0"/>
          <a:chOff x="0" y="0"/>
          <a:chExt cx="0" cy="0"/>
        </a:xfrm>
      </p:grpSpPr>
      <p:pic>
        <p:nvPicPr>
          <p:cNvPr id="205" name="door.jpg" descr="door.jpg"/>
          <p:cNvPicPr>
            <a:picLocks noChangeAspect="1"/>
          </p:cNvPicPr>
          <p:nvPr/>
        </p:nvPicPr>
        <p:blipFill>
          <a:blip r:embed="rId2">
            <a:extLst/>
          </a:blip>
          <a:stretch>
            <a:fillRect/>
          </a:stretch>
        </p:blipFill>
        <p:spPr>
          <a:xfrm>
            <a:off x="10444283" y="6298"/>
            <a:ext cx="13934743" cy="13703404"/>
          </a:xfrm>
          <a:prstGeom prst="rect">
            <a:avLst/>
          </a:prstGeom>
          <a:ln w="12700">
            <a:miter lim="400000"/>
          </a:ln>
        </p:spPr>
      </p:pic>
      <p:pic>
        <p:nvPicPr>
          <p:cNvPr id="206" name="Open Door Text4.psd" descr="Open Door Text4.psd"/>
          <p:cNvPicPr>
            <a:picLocks noChangeAspect="1"/>
          </p:cNvPicPr>
          <p:nvPr/>
        </p:nvPicPr>
        <p:blipFill>
          <a:blip r:embed="rId3">
            <a:extLst/>
          </a:blip>
          <a:stretch>
            <a:fillRect/>
          </a:stretch>
        </p:blipFill>
        <p:spPr>
          <a:xfrm>
            <a:off x="11378205" y="6535058"/>
            <a:ext cx="12066899" cy="5893728"/>
          </a:xfrm>
          <a:prstGeom prst="rect">
            <a:avLst/>
          </a:prstGeom>
          <a:ln w="12700">
            <a:miter lim="400000"/>
          </a:ln>
        </p:spPr>
      </p:pic>
      <p:pic>
        <p:nvPicPr>
          <p:cNvPr id="207" name="door text.psd" descr="door text.psd"/>
          <p:cNvPicPr>
            <a:picLocks noChangeAspect="1"/>
          </p:cNvPicPr>
          <p:nvPr/>
        </p:nvPicPr>
        <p:blipFill>
          <a:blip r:embed="rId4">
            <a:extLst/>
          </a:blip>
          <a:stretch>
            <a:fillRect/>
          </a:stretch>
        </p:blipFill>
        <p:spPr>
          <a:xfrm>
            <a:off x="-392113" y="-200025"/>
            <a:ext cx="11331335" cy="6682583"/>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Double-click to edit"/>
          <p:cNvSpPr txBox="1"/>
          <p:nvPr>
            <p:ph type="title"/>
          </p:nvPr>
        </p:nvSpPr>
        <p:spPr>
          <a:prstGeom prst="rect">
            <a:avLst/>
          </a:prstGeom>
        </p:spPr>
        <p:txBody>
          <a:bodyPr/>
          <a:lstStyle/>
          <a:p>
            <a:pPr/>
          </a:p>
        </p:txBody>
      </p:sp>
      <p:sp>
        <p:nvSpPr>
          <p:cNvPr id="210" name="Double-click to edit"/>
          <p:cNvSpPr txBox="1"/>
          <p:nvPr>
            <p:ph type="body" sz="half" idx="1"/>
          </p:nvPr>
        </p:nvSpPr>
        <p:spPr>
          <a:prstGeom prst="rect">
            <a:avLst/>
          </a:prstGeom>
        </p:spPr>
        <p:txBody>
          <a:bodyPr/>
          <a:lstStyle/>
          <a:p>
            <a:pPr>
              <a:buBlip>
                <a:blip r:embed="rId2"/>
              </a:buBlip>
            </a:pPr>
          </a:p>
        </p:txBody>
      </p:sp>
      <p:pic>
        <p:nvPicPr>
          <p:cNvPr id="211" name="Happily Ever After - 16x9 Notes Slide.jpg" descr="Happily Ever After - 16x9 Notes Slide.jpg"/>
          <p:cNvPicPr>
            <a:picLocks noChangeAspect="1"/>
          </p:cNvPicPr>
          <p:nvPr/>
        </p:nvPicPr>
        <p:blipFill>
          <a:blip r:embed="rId3">
            <a:extLst/>
          </a:blip>
          <a:stretch>
            <a:fillRect/>
          </a:stretch>
        </p:blipFill>
        <p:spPr>
          <a:xfrm>
            <a:off x="0" y="-1909137"/>
            <a:ext cx="24384001" cy="15680074"/>
          </a:xfrm>
          <a:prstGeom prst="rect">
            <a:avLst/>
          </a:prstGeom>
          <a:ln w="12700">
            <a:miter lim="400000"/>
          </a:ln>
        </p:spPr>
      </p:pic>
      <p:sp>
        <p:nvSpPr>
          <p:cNvPr id="212" name="Next Week"/>
          <p:cNvSpPr txBox="1"/>
          <p:nvPr/>
        </p:nvSpPr>
        <p:spPr>
          <a:xfrm>
            <a:off x="7975671" y="2042318"/>
            <a:ext cx="8432658" cy="2416176"/>
          </a:xfrm>
          <a:prstGeom prst="rect">
            <a:avLst/>
          </a:prstGeom>
          <a:ln w="12700">
            <a:miter lim="400000"/>
          </a:ln>
          <a:effectLst>
            <a:outerShdw sx="100000" sy="100000" kx="0" ky="0" algn="b" rotWithShape="0" blurRad="63500" dist="106509" dir="2551636">
              <a:srgbClr val="000000">
                <a:alpha val="50000"/>
              </a:srgbClr>
            </a:outerShdw>
          </a:effectLst>
          <a:extLst>
            <a:ext uri="{C572A759-6A51-4108-AA02-DFA0A04FC94B}">
              <ma14:wrappingTextBoxFlag xmlns:ma14="http://schemas.microsoft.com/office/mac/drawingml/2011/main" val="1"/>
            </a:ext>
          </a:extLst>
        </p:spPr>
        <p:txBody>
          <a:bodyPr wrap="none" lIns="71437" tIns="71437" rIns="71437" bIns="71437" anchor="ctr">
            <a:spAutoFit/>
          </a:bodyPr>
          <a:lstStyle>
            <a:lvl1pPr algn="ctr" defTabSz="584200">
              <a:defRPr b="1" spc="78" sz="15600">
                <a:solidFill>
                  <a:srgbClr val="B1201C"/>
                </a:solidFill>
                <a:latin typeface="Arial Narrow"/>
                <a:ea typeface="Arial Narrow"/>
                <a:cs typeface="Arial Narrow"/>
                <a:sym typeface="Arial Narrow"/>
              </a:defRPr>
            </a:lvl1pPr>
          </a:lstStyle>
          <a:p>
            <a:pPr/>
            <a:r>
              <a:t>Next Week</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 grpId="1" fill="hold">
                                  <p:stCondLst>
                                    <p:cond delay="1000"/>
                                  </p:stCondLst>
                                  <p:iterate type="el" backwards="0">
                                    <p:tmAbs val="0"/>
                                  </p:iterate>
                                  <p:childTnLst>
                                    <p:set>
                                      <p:cBhvr>
                                        <p:cTn id="6" fill="hold"/>
                                        <p:tgtEl>
                                          <p:spTgt spid="212"/>
                                        </p:tgtEl>
                                        <p:attrNameLst>
                                          <p:attrName>style.visibility</p:attrName>
                                        </p:attrNameLst>
                                      </p:cBhvr>
                                      <p:to>
                                        <p:strVal val="visible"/>
                                      </p:to>
                                    </p:set>
                                    <p:anim calcmode="lin" valueType="num">
                                      <p:cBhvr>
                                        <p:cTn id="7" dur="2500" fill="hold"/>
                                        <p:tgtEl>
                                          <p:spTgt spid="212"/>
                                        </p:tgtEl>
                                        <p:attrNameLst>
                                          <p:attrName>ppt_x</p:attrName>
                                        </p:attrNameLst>
                                      </p:cBhvr>
                                      <p:tavLst>
                                        <p:tav tm="0">
                                          <p:val>
                                            <p:strVal val="#ppt_x"/>
                                          </p:val>
                                        </p:tav>
                                        <p:tav tm="100000">
                                          <p:val>
                                            <p:strVal val="#ppt_x"/>
                                          </p:val>
                                        </p:tav>
                                      </p:tavLst>
                                    </p:anim>
                                    <p:anim calcmode="lin" valueType="num">
                                      <p:cBhvr>
                                        <p:cTn id="8" dur="2500" fill="hold"/>
                                        <p:tgtEl>
                                          <p:spTgt spid="2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2"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EC37F"/>
        </a:solidFill>
      </p:bgPr>
    </p:bg>
    <p:spTree>
      <p:nvGrpSpPr>
        <p:cNvPr id="1" name=""/>
        <p:cNvGrpSpPr/>
        <p:nvPr/>
      </p:nvGrpSpPr>
      <p:grpSpPr>
        <a:xfrm>
          <a:off x="0" y="0"/>
          <a:ext cx="0" cy="0"/>
          <a:chOff x="0" y="0"/>
          <a:chExt cx="0" cy="0"/>
        </a:xfrm>
      </p:grpSpPr>
      <p:sp>
        <p:nvSpPr>
          <p:cNvPr id="156" name="“Practice hospitality.” Romans 12:13"/>
          <p:cNvSpPr txBox="1"/>
          <p:nvPr>
            <p:ph type="body" idx="1"/>
          </p:nvPr>
        </p:nvSpPr>
        <p:spPr>
          <a:xfrm>
            <a:off x="928689" y="4357687"/>
            <a:ext cx="22526624" cy="8036720"/>
          </a:xfrm>
          <a:prstGeom prst="rect">
            <a:avLst/>
          </a:prstGeom>
        </p:spPr>
        <p:txBody>
          <a:bodyPr anchor="t"/>
          <a:lstStyle>
            <a:lvl1pPr marL="556126" indent="-556126">
              <a:buBlip>
                <a:blip r:embed="rId2"/>
              </a:buBlip>
              <a:defRPr sz="7500">
                <a:solidFill>
                  <a:srgbClr val="A94400"/>
                </a:solidFill>
              </a:defRPr>
            </a:lvl1pPr>
          </a:lstStyle>
          <a:p>
            <a:pPr/>
            <a:r>
              <a:t>“Practice hospitality.” Romans 12:13</a:t>
            </a:r>
          </a:p>
        </p:txBody>
      </p:sp>
      <p:pic>
        <p:nvPicPr>
          <p:cNvPr id="157" name="door.jpg" descr="door.jpg"/>
          <p:cNvPicPr>
            <a:picLocks noChangeAspect="1"/>
          </p:cNvPicPr>
          <p:nvPr/>
        </p:nvPicPr>
        <p:blipFill>
          <a:blip r:embed="rId3">
            <a:extLst/>
          </a:blip>
          <a:stretch>
            <a:fillRect/>
          </a:stretch>
        </p:blipFill>
        <p:spPr>
          <a:xfrm>
            <a:off x="19514343" y="9625025"/>
            <a:ext cx="4161236" cy="4092153"/>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EC37F"/>
        </a:solidFill>
      </p:bgPr>
    </p:bg>
    <p:spTree>
      <p:nvGrpSpPr>
        <p:cNvPr id="1" name=""/>
        <p:cNvGrpSpPr/>
        <p:nvPr/>
      </p:nvGrpSpPr>
      <p:grpSpPr>
        <a:xfrm>
          <a:off x="0" y="0"/>
          <a:ext cx="0" cy="0"/>
          <a:chOff x="0" y="0"/>
          <a:chExt cx="0" cy="0"/>
        </a:xfrm>
      </p:grpSpPr>
      <p:sp>
        <p:nvSpPr>
          <p:cNvPr id="159" name="Hospitality"/>
          <p:cNvSpPr txBox="1"/>
          <p:nvPr>
            <p:ph type="title"/>
          </p:nvPr>
        </p:nvSpPr>
        <p:spPr>
          <a:prstGeom prst="rect">
            <a:avLst/>
          </a:prstGeom>
        </p:spPr>
        <p:txBody>
          <a:bodyPr/>
          <a:lstStyle>
            <a:lvl1pPr>
              <a:defRPr>
                <a:solidFill>
                  <a:srgbClr val="A94400"/>
                </a:solidFill>
              </a:defRPr>
            </a:lvl1pPr>
          </a:lstStyle>
          <a:p>
            <a:pPr/>
            <a:r>
              <a:t>Hospitality</a:t>
            </a:r>
          </a:p>
        </p:txBody>
      </p:sp>
      <p:sp>
        <p:nvSpPr>
          <p:cNvPr id="160" name="Hospitality - philoxenos…"/>
          <p:cNvSpPr txBox="1"/>
          <p:nvPr>
            <p:ph type="body" idx="1"/>
          </p:nvPr>
        </p:nvSpPr>
        <p:spPr>
          <a:xfrm>
            <a:off x="977337" y="3571875"/>
            <a:ext cx="22429328" cy="8036719"/>
          </a:xfrm>
          <a:prstGeom prst="rect">
            <a:avLst/>
          </a:prstGeom>
        </p:spPr>
        <p:txBody>
          <a:bodyPr anchor="t"/>
          <a:lstStyle/>
          <a:p>
            <a:pPr>
              <a:buBlip>
                <a:blip r:embed="rId2"/>
              </a:buBlip>
              <a:defRPr sz="7500">
                <a:solidFill>
                  <a:srgbClr val="A94400"/>
                </a:solidFill>
              </a:defRPr>
            </a:pPr>
            <a:r>
              <a:t>Hospitality - philoxenos</a:t>
            </a:r>
          </a:p>
          <a:p>
            <a:pPr lvl="2" marL="0" indent="457200">
              <a:buSzTx/>
              <a:buNone/>
              <a:defRPr sz="7500">
                <a:solidFill>
                  <a:srgbClr val="A94400"/>
                </a:solidFill>
              </a:defRPr>
            </a:pPr>
            <a:r>
              <a:t>____________________ (philo) + ____________________ (xenos) = _________________________________</a:t>
            </a:r>
          </a:p>
        </p:txBody>
      </p:sp>
      <p:sp>
        <p:nvSpPr>
          <p:cNvPr id="161" name="Love"/>
          <p:cNvSpPr txBox="1"/>
          <p:nvPr/>
        </p:nvSpPr>
        <p:spPr>
          <a:xfrm>
            <a:off x="3627673" y="5148857"/>
            <a:ext cx="1993138" cy="1235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584200">
              <a:defRPr sz="7500">
                <a:solidFill>
                  <a:srgbClr val="A94400"/>
                </a:solidFill>
                <a:latin typeface="+mn-lt"/>
                <a:ea typeface="+mn-ea"/>
                <a:cs typeface="+mn-cs"/>
                <a:sym typeface="Gill Sans"/>
              </a:defRPr>
            </a:lvl1pPr>
          </a:lstStyle>
          <a:p>
            <a:pPr/>
            <a:r>
              <a:t>Love</a:t>
            </a:r>
          </a:p>
        </p:txBody>
      </p:sp>
      <p:sp>
        <p:nvSpPr>
          <p:cNvPr id="162" name="Stranger"/>
          <p:cNvSpPr txBox="1"/>
          <p:nvPr/>
        </p:nvSpPr>
        <p:spPr>
          <a:xfrm>
            <a:off x="3627673" y="6220420"/>
            <a:ext cx="3408865" cy="1235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584200">
              <a:defRPr sz="7500">
                <a:solidFill>
                  <a:srgbClr val="A94400"/>
                </a:solidFill>
                <a:latin typeface="+mn-lt"/>
                <a:ea typeface="+mn-ea"/>
                <a:cs typeface="+mn-cs"/>
                <a:sym typeface="Gill Sans"/>
              </a:defRPr>
            </a:lvl1pPr>
          </a:lstStyle>
          <a:p>
            <a:pPr/>
            <a:r>
              <a:t>Stranger</a:t>
            </a:r>
          </a:p>
        </p:txBody>
      </p:sp>
      <p:sp>
        <p:nvSpPr>
          <p:cNvPr id="163" name="To show love toward a stranger"/>
          <p:cNvSpPr txBox="1"/>
          <p:nvPr/>
        </p:nvSpPr>
        <p:spPr>
          <a:xfrm>
            <a:off x="3627673" y="7338020"/>
            <a:ext cx="14741705" cy="1235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584200">
              <a:defRPr sz="7500">
                <a:solidFill>
                  <a:srgbClr val="A94400"/>
                </a:solidFill>
                <a:latin typeface="+mn-lt"/>
                <a:ea typeface="+mn-ea"/>
                <a:cs typeface="+mn-cs"/>
                <a:sym typeface="Gill Sans"/>
              </a:defRPr>
            </a:lvl1pPr>
          </a:lstStyle>
          <a:p>
            <a:pPr/>
            <a:r>
              <a:t>To show love toward a stranger</a:t>
            </a:r>
          </a:p>
        </p:txBody>
      </p:sp>
      <p:pic>
        <p:nvPicPr>
          <p:cNvPr id="164" name="door.jpg" descr="door.jpg"/>
          <p:cNvPicPr>
            <a:picLocks noChangeAspect="1"/>
          </p:cNvPicPr>
          <p:nvPr/>
        </p:nvPicPr>
        <p:blipFill>
          <a:blip r:embed="rId3">
            <a:extLst/>
          </a:blip>
          <a:stretch>
            <a:fillRect/>
          </a:stretch>
        </p:blipFill>
        <p:spPr>
          <a:xfrm>
            <a:off x="19514343" y="9625025"/>
            <a:ext cx="4161236" cy="40921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61">
                                            <p:bg/>
                                          </p:spTgt>
                                        </p:tgtEl>
                                        <p:attrNameLst>
                                          <p:attrName>style.visibility</p:attrName>
                                        </p:attrNameLst>
                                      </p:cBhvr>
                                      <p:to>
                                        <p:strVal val="visible"/>
                                      </p:to>
                                    </p:set>
                                    <p:animEffect filter="fade" transition="in">
                                      <p:cBhvr>
                                        <p:cTn id="7" dur="1000"/>
                                        <p:tgtEl>
                                          <p:spTgt spid="161">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61">
                                            <p:txEl>
                                              <p:pRg st="0" end="0"/>
                                            </p:txEl>
                                          </p:spTgt>
                                        </p:tgtEl>
                                        <p:attrNameLst>
                                          <p:attrName>style.visibility</p:attrName>
                                        </p:attrNameLst>
                                      </p:cBhvr>
                                      <p:to>
                                        <p:strVal val="visible"/>
                                      </p:to>
                                    </p:set>
                                    <p:animEffect filter="fade" transition="in">
                                      <p:cBhvr>
                                        <p:cTn id="10" dur="1000"/>
                                        <p:tgtEl>
                                          <p:spTgt spid="16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2" fill="hold">
                                  <p:stCondLst>
                                    <p:cond delay="0"/>
                                  </p:stCondLst>
                                  <p:iterate type="el" backwards="0">
                                    <p:tmAbs val="0"/>
                                  </p:iterate>
                                  <p:childTnLst>
                                    <p:set>
                                      <p:cBhvr>
                                        <p:cTn id="14" fill="hold"/>
                                        <p:tgtEl>
                                          <p:spTgt spid="162">
                                            <p:bg/>
                                          </p:spTgt>
                                        </p:tgtEl>
                                        <p:attrNameLst>
                                          <p:attrName>style.visibility</p:attrName>
                                        </p:attrNameLst>
                                      </p:cBhvr>
                                      <p:to>
                                        <p:strVal val="visible"/>
                                      </p:to>
                                    </p:set>
                                    <p:animEffect filter="fade" transition="in">
                                      <p:cBhvr>
                                        <p:cTn id="15" dur="1000"/>
                                        <p:tgtEl>
                                          <p:spTgt spid="162">
                                            <p:bg/>
                                          </p:spTgt>
                                        </p:tgtEl>
                                      </p:cBhvr>
                                    </p:animEffect>
                                  </p:childTnLst>
                                </p:cTn>
                              </p:par>
                              <p:par>
                                <p:cTn id="16" presetClass="entr" nodeType="withEffect" presetSubtype="0" presetID="10" grpId="2" fill="hold">
                                  <p:stCondLst>
                                    <p:cond delay="0"/>
                                  </p:stCondLst>
                                  <p:iterate type="el" backwards="0">
                                    <p:tmAbs val="0"/>
                                  </p:iterate>
                                  <p:childTnLst>
                                    <p:set>
                                      <p:cBhvr>
                                        <p:cTn id="17" fill="hold"/>
                                        <p:tgtEl>
                                          <p:spTgt spid="162">
                                            <p:txEl>
                                              <p:pRg st="0" end="0"/>
                                            </p:txEl>
                                          </p:spTgt>
                                        </p:tgtEl>
                                        <p:attrNameLst>
                                          <p:attrName>style.visibility</p:attrName>
                                        </p:attrNameLst>
                                      </p:cBhvr>
                                      <p:to>
                                        <p:strVal val="visible"/>
                                      </p:to>
                                    </p:set>
                                    <p:animEffect filter="fade" transition="in">
                                      <p:cBhvr>
                                        <p:cTn id="18" dur="1000"/>
                                        <p:tgtEl>
                                          <p:spTgt spid="16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Class="entr" nodeType="clickEffect" presetID="10" grpId="3" fill="hold">
                                  <p:stCondLst>
                                    <p:cond delay="0"/>
                                  </p:stCondLst>
                                  <p:iterate type="el" backwards="0">
                                    <p:tmAbs val="0"/>
                                  </p:iterate>
                                  <p:childTnLst>
                                    <p:set>
                                      <p:cBhvr>
                                        <p:cTn id="22" fill="hold"/>
                                        <p:tgtEl>
                                          <p:spTgt spid="163">
                                            <p:bg/>
                                          </p:spTgt>
                                        </p:tgtEl>
                                        <p:attrNameLst>
                                          <p:attrName>style.visibility</p:attrName>
                                        </p:attrNameLst>
                                      </p:cBhvr>
                                      <p:to>
                                        <p:strVal val="visible"/>
                                      </p:to>
                                    </p:set>
                                    <p:animEffect filter="fade" transition="in">
                                      <p:cBhvr>
                                        <p:cTn id="23" dur="1000"/>
                                        <p:tgtEl>
                                          <p:spTgt spid="163">
                                            <p:bg/>
                                          </p:spTgt>
                                        </p:tgtEl>
                                      </p:cBhvr>
                                    </p:animEffect>
                                  </p:childTnLst>
                                </p:cTn>
                              </p:par>
                              <p:par>
                                <p:cTn id="24" presetClass="entr" nodeType="withEffect" presetSubtype="0" presetID="10" grpId="3" fill="hold">
                                  <p:stCondLst>
                                    <p:cond delay="0"/>
                                  </p:stCondLst>
                                  <p:iterate type="el" backwards="0">
                                    <p:tmAbs val="0"/>
                                  </p:iterate>
                                  <p:childTnLst>
                                    <p:set>
                                      <p:cBhvr>
                                        <p:cTn id="25" fill="hold"/>
                                        <p:tgtEl>
                                          <p:spTgt spid="163">
                                            <p:txEl>
                                              <p:pRg st="0" end="0"/>
                                            </p:txEl>
                                          </p:spTgt>
                                        </p:tgtEl>
                                        <p:attrNameLst>
                                          <p:attrName>style.visibility</p:attrName>
                                        </p:attrNameLst>
                                      </p:cBhvr>
                                      <p:to>
                                        <p:strVal val="visible"/>
                                      </p:to>
                                    </p:set>
                                    <p:animEffect filter="fade" transition="in">
                                      <p:cBhvr>
                                        <p:cTn id="26" dur="1000"/>
                                        <p:tgtEl>
                                          <p:spTgt spid="163">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2" grpId="2"/>
      <p:bldP build="p" bldLvl="5" animBg="1" rev="0" advAuto="0" spid="163" grpId="3"/>
      <p:bldP build="p" bldLvl="5" animBg="1" rev="0" advAuto="0" spid="161"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EC37F"/>
        </a:solidFill>
      </p:bgPr>
    </p:bg>
    <p:spTree>
      <p:nvGrpSpPr>
        <p:cNvPr id="1" name=""/>
        <p:cNvGrpSpPr/>
        <p:nvPr/>
      </p:nvGrpSpPr>
      <p:grpSpPr>
        <a:xfrm>
          <a:off x="0" y="0"/>
          <a:ext cx="0" cy="0"/>
          <a:chOff x="0" y="0"/>
          <a:chExt cx="0" cy="0"/>
        </a:xfrm>
      </p:grpSpPr>
      <p:pic>
        <p:nvPicPr>
          <p:cNvPr id="166" name="door.jpg" descr="door.jpg"/>
          <p:cNvPicPr>
            <a:picLocks noChangeAspect="1"/>
          </p:cNvPicPr>
          <p:nvPr/>
        </p:nvPicPr>
        <p:blipFill>
          <a:blip r:embed="rId2">
            <a:extLst/>
          </a:blip>
          <a:stretch>
            <a:fillRect/>
          </a:stretch>
        </p:blipFill>
        <p:spPr>
          <a:xfrm>
            <a:off x="19514343" y="9625025"/>
            <a:ext cx="4161236" cy="4092153"/>
          </a:xfrm>
          <a:prstGeom prst="rect">
            <a:avLst/>
          </a:prstGeom>
          <a:ln w="12700">
            <a:miter lim="400000"/>
          </a:ln>
        </p:spPr>
      </p:pic>
      <p:sp>
        <p:nvSpPr>
          <p:cNvPr id="167" name="“‘A lover of hospitality’ is among the specifications given by the Holy Spirit as marking one who is to bear responsibility in the church. And to the whole church is given the injunction: &quot;Use hospitality one to another without grudging. As every man hat"/>
          <p:cNvSpPr txBox="1"/>
          <p:nvPr>
            <p:ph type="body" idx="1"/>
          </p:nvPr>
        </p:nvSpPr>
        <p:spPr>
          <a:xfrm>
            <a:off x="928689" y="3582987"/>
            <a:ext cx="22526624" cy="9070145"/>
          </a:xfrm>
          <a:prstGeom prst="rect">
            <a:avLst/>
          </a:prstGeom>
        </p:spPr>
        <p:txBody>
          <a:bodyPr anchor="t"/>
          <a:lstStyle>
            <a:lvl1pPr marL="556126" indent="-556126">
              <a:buBlip>
                <a:blip r:embed="rId3"/>
              </a:buBlip>
              <a:defRPr sz="7500">
                <a:solidFill>
                  <a:srgbClr val="A94400"/>
                </a:solidFill>
              </a:defRPr>
            </a:lvl1pPr>
          </a:lstStyle>
          <a:p>
            <a:pPr/>
            <a:r>
              <a:t>“‘A lover of hospitality’ is among the specifications given by the Holy Spirit as marking one who is to bear responsibility in the church. And to the whole church is given the injunction: "Use hospitality one to another without grudging. As every man hath received the gift, even so minister the same one to another, as good stewards of the manifold grace of God."                         1 Peter 4:9, 10 White, 9T p. 342</a:t>
            </a:r>
          </a:p>
        </p:txBody>
      </p:sp>
      <p:sp>
        <p:nvSpPr>
          <p:cNvPr id="168" name="Hospitality"/>
          <p:cNvSpPr txBox="1"/>
          <p:nvPr>
            <p:ph type="title"/>
          </p:nvPr>
        </p:nvSpPr>
        <p:spPr>
          <a:prstGeom prst="rect">
            <a:avLst/>
          </a:prstGeom>
        </p:spPr>
        <p:txBody>
          <a:bodyPr/>
          <a:lstStyle>
            <a:lvl1pPr>
              <a:defRPr>
                <a:solidFill>
                  <a:srgbClr val="A94400"/>
                </a:solidFill>
              </a:defRPr>
            </a:lvl1pPr>
          </a:lstStyle>
          <a:p>
            <a:pPr/>
            <a:r>
              <a:t>Hospitality</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EC37F"/>
        </a:solidFill>
      </p:bgPr>
    </p:bg>
    <p:spTree>
      <p:nvGrpSpPr>
        <p:cNvPr id="1" name=""/>
        <p:cNvGrpSpPr/>
        <p:nvPr/>
      </p:nvGrpSpPr>
      <p:grpSpPr>
        <a:xfrm>
          <a:off x="0" y="0"/>
          <a:ext cx="0" cy="0"/>
          <a:chOff x="0" y="0"/>
          <a:chExt cx="0" cy="0"/>
        </a:xfrm>
      </p:grpSpPr>
      <p:sp>
        <p:nvSpPr>
          <p:cNvPr id="170" name="Jesus as our host"/>
          <p:cNvSpPr txBox="1"/>
          <p:nvPr>
            <p:ph type="title"/>
          </p:nvPr>
        </p:nvSpPr>
        <p:spPr>
          <a:xfrm>
            <a:off x="1531488" y="2613422"/>
            <a:ext cx="21321025" cy="4107657"/>
          </a:xfrm>
          <a:prstGeom prst="rect">
            <a:avLst/>
          </a:prstGeom>
        </p:spPr>
        <p:txBody>
          <a:bodyPr/>
          <a:lstStyle>
            <a:lvl1pPr>
              <a:defRPr spc="55" sz="11000">
                <a:solidFill>
                  <a:srgbClr val="A94400"/>
                </a:solidFill>
              </a:defRPr>
            </a:lvl1pPr>
          </a:lstStyle>
          <a:p>
            <a:pPr/>
            <a:r>
              <a:t>Jesus as our host</a:t>
            </a:r>
          </a:p>
        </p:txBody>
      </p:sp>
      <p:pic>
        <p:nvPicPr>
          <p:cNvPr id="171" name="door.jpg" descr="door.jpg"/>
          <p:cNvPicPr>
            <a:picLocks noChangeAspect="1"/>
          </p:cNvPicPr>
          <p:nvPr/>
        </p:nvPicPr>
        <p:blipFill>
          <a:blip r:embed="rId2">
            <a:extLst/>
          </a:blip>
          <a:stretch>
            <a:fillRect/>
          </a:stretch>
        </p:blipFill>
        <p:spPr>
          <a:xfrm>
            <a:off x="19514343" y="9625025"/>
            <a:ext cx="4161236" cy="4092153"/>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EC37F"/>
        </a:solidFill>
      </p:bgPr>
    </p:bg>
    <p:spTree>
      <p:nvGrpSpPr>
        <p:cNvPr id="1" name=""/>
        <p:cNvGrpSpPr/>
        <p:nvPr/>
      </p:nvGrpSpPr>
      <p:grpSpPr>
        <a:xfrm>
          <a:off x="0" y="0"/>
          <a:ext cx="0" cy="0"/>
          <a:chOff x="0" y="0"/>
          <a:chExt cx="0" cy="0"/>
        </a:xfrm>
      </p:grpSpPr>
      <p:pic>
        <p:nvPicPr>
          <p:cNvPr id="173" name="door.jpg" descr="door.jpg"/>
          <p:cNvPicPr>
            <a:picLocks noChangeAspect="1"/>
          </p:cNvPicPr>
          <p:nvPr/>
        </p:nvPicPr>
        <p:blipFill>
          <a:blip r:embed="rId2">
            <a:extLst/>
          </a:blip>
          <a:stretch>
            <a:fillRect/>
          </a:stretch>
        </p:blipFill>
        <p:spPr>
          <a:xfrm>
            <a:off x="19514343" y="9625025"/>
            <a:ext cx="4161236" cy="4092153"/>
          </a:xfrm>
          <a:prstGeom prst="rect">
            <a:avLst/>
          </a:prstGeom>
          <a:ln w="12700">
            <a:miter lim="400000"/>
          </a:ln>
        </p:spPr>
      </p:pic>
      <p:sp>
        <p:nvSpPr>
          <p:cNvPr id="174" name="1. Preparation of the Banquet"/>
          <p:cNvSpPr txBox="1"/>
          <p:nvPr>
            <p:ph type="title"/>
          </p:nvPr>
        </p:nvSpPr>
        <p:spPr>
          <a:xfrm>
            <a:off x="813531" y="428625"/>
            <a:ext cx="22756938" cy="2928938"/>
          </a:xfrm>
          <a:prstGeom prst="rect">
            <a:avLst/>
          </a:prstGeom>
        </p:spPr>
        <p:txBody>
          <a:bodyPr/>
          <a:lstStyle>
            <a:lvl1pPr>
              <a:defRPr spc="55" sz="11000">
                <a:solidFill>
                  <a:srgbClr val="A94400"/>
                </a:solidFill>
              </a:defRPr>
            </a:lvl1pPr>
          </a:lstStyle>
          <a:p>
            <a:pPr/>
            <a:r>
              <a:t>1. Preparation of the Banquet</a:t>
            </a:r>
          </a:p>
        </p:txBody>
      </p:sp>
      <p:sp>
        <p:nvSpPr>
          <p:cNvPr id="175" name="“Do not let your heart be troubled; believe in God, believe also in Me.  In My Father's house are many dwelling places; if it were not so, I would have told you; for I go to prepare a place for you.  If I go and prepare a place for you, I will come again"/>
          <p:cNvSpPr txBox="1"/>
          <p:nvPr>
            <p:ph type="body" idx="1"/>
          </p:nvPr>
        </p:nvSpPr>
        <p:spPr>
          <a:xfrm>
            <a:off x="965987" y="3881437"/>
            <a:ext cx="22452026" cy="8036720"/>
          </a:xfrm>
          <a:prstGeom prst="rect">
            <a:avLst/>
          </a:prstGeom>
        </p:spPr>
        <p:txBody>
          <a:bodyPr anchor="t"/>
          <a:lstStyle>
            <a:lvl1pPr marL="556126" indent="-556126">
              <a:buBlip>
                <a:blip r:embed="rId3"/>
              </a:buBlip>
              <a:defRPr sz="7500">
                <a:solidFill>
                  <a:srgbClr val="A94400"/>
                </a:solidFill>
              </a:defRPr>
            </a:lvl1pPr>
          </a:lstStyle>
          <a:p>
            <a:pPr/>
            <a:r>
              <a:t>“Do not let your heart be troubled; believe in God, believe also in Me.  In My Father's house are many dwelling places; if it were not so, I would have told you; for I go to prepare a place for you.  If I go and prepare a place for you, I will come again and receive you to Myself, that where I am, there you may be also.”       John 14:1-3</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EC37F"/>
        </a:solidFill>
      </p:bgPr>
    </p:bg>
    <p:spTree>
      <p:nvGrpSpPr>
        <p:cNvPr id="1" name=""/>
        <p:cNvGrpSpPr/>
        <p:nvPr/>
      </p:nvGrpSpPr>
      <p:grpSpPr>
        <a:xfrm>
          <a:off x="0" y="0"/>
          <a:ext cx="0" cy="0"/>
          <a:chOff x="0" y="0"/>
          <a:chExt cx="0" cy="0"/>
        </a:xfrm>
      </p:grpSpPr>
      <p:sp>
        <p:nvSpPr>
          <p:cNvPr id="177" name="2. Invitation to the Banquet"/>
          <p:cNvSpPr txBox="1"/>
          <p:nvPr>
            <p:ph type="title"/>
          </p:nvPr>
        </p:nvSpPr>
        <p:spPr>
          <a:xfrm>
            <a:off x="813531" y="428625"/>
            <a:ext cx="22756938" cy="2928938"/>
          </a:xfrm>
          <a:prstGeom prst="rect">
            <a:avLst/>
          </a:prstGeom>
        </p:spPr>
        <p:txBody>
          <a:bodyPr/>
          <a:lstStyle>
            <a:lvl1pPr>
              <a:defRPr spc="55" sz="11000">
                <a:solidFill>
                  <a:srgbClr val="A94400"/>
                </a:solidFill>
              </a:defRPr>
            </a:lvl1pPr>
          </a:lstStyle>
          <a:p>
            <a:pPr/>
            <a:r>
              <a:t>2. Invitation to the Banquet</a:t>
            </a:r>
          </a:p>
        </p:txBody>
      </p:sp>
      <p:sp>
        <p:nvSpPr>
          <p:cNvPr id="178" name="Luke 14:15-24"/>
          <p:cNvSpPr txBox="1"/>
          <p:nvPr>
            <p:ph type="body" idx="1"/>
          </p:nvPr>
        </p:nvSpPr>
        <p:spPr>
          <a:xfrm>
            <a:off x="965987" y="3881437"/>
            <a:ext cx="22452026" cy="8036720"/>
          </a:xfrm>
          <a:prstGeom prst="rect">
            <a:avLst/>
          </a:prstGeom>
        </p:spPr>
        <p:txBody>
          <a:bodyPr anchor="t"/>
          <a:lstStyle>
            <a:lvl1pPr marL="556126" indent="-556126">
              <a:buBlip>
                <a:blip r:embed="rId2"/>
              </a:buBlip>
              <a:defRPr sz="7500">
                <a:solidFill>
                  <a:srgbClr val="A94400"/>
                </a:solidFill>
              </a:defRPr>
            </a:lvl1pPr>
          </a:lstStyle>
          <a:p>
            <a:pPr/>
            <a:r>
              <a:t>Luke 14:15-24</a:t>
            </a:r>
          </a:p>
        </p:txBody>
      </p:sp>
      <p:pic>
        <p:nvPicPr>
          <p:cNvPr id="179" name="door.jpg" descr="door.jpg"/>
          <p:cNvPicPr>
            <a:picLocks noChangeAspect="1"/>
          </p:cNvPicPr>
          <p:nvPr/>
        </p:nvPicPr>
        <p:blipFill>
          <a:blip r:embed="rId3">
            <a:extLst/>
          </a:blip>
          <a:stretch>
            <a:fillRect/>
          </a:stretch>
        </p:blipFill>
        <p:spPr>
          <a:xfrm>
            <a:off x="19514343" y="9625025"/>
            <a:ext cx="4161236" cy="4092153"/>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EC37F"/>
        </a:solidFill>
      </p:bgPr>
    </p:bg>
    <p:spTree>
      <p:nvGrpSpPr>
        <p:cNvPr id="1" name=""/>
        <p:cNvGrpSpPr/>
        <p:nvPr/>
      </p:nvGrpSpPr>
      <p:grpSpPr>
        <a:xfrm>
          <a:off x="0" y="0"/>
          <a:ext cx="0" cy="0"/>
          <a:chOff x="0" y="0"/>
          <a:chExt cx="0" cy="0"/>
        </a:xfrm>
      </p:grpSpPr>
      <p:sp>
        <p:nvSpPr>
          <p:cNvPr id="181" name="2. Invitation to the Banquet"/>
          <p:cNvSpPr txBox="1"/>
          <p:nvPr>
            <p:ph type="title"/>
          </p:nvPr>
        </p:nvSpPr>
        <p:spPr>
          <a:xfrm>
            <a:off x="813531" y="428625"/>
            <a:ext cx="22756938" cy="2928938"/>
          </a:xfrm>
          <a:prstGeom prst="rect">
            <a:avLst/>
          </a:prstGeom>
        </p:spPr>
        <p:txBody>
          <a:bodyPr/>
          <a:lstStyle>
            <a:lvl1pPr>
              <a:defRPr spc="55" sz="11000">
                <a:solidFill>
                  <a:srgbClr val="A94400"/>
                </a:solidFill>
              </a:defRPr>
            </a:lvl1pPr>
          </a:lstStyle>
          <a:p>
            <a:pPr/>
            <a:r>
              <a:t>2. Invitation to the Banquet</a:t>
            </a:r>
          </a:p>
        </p:txBody>
      </p:sp>
      <p:sp>
        <p:nvSpPr>
          <p:cNvPr id="182" name="1. Worldly Business…"/>
          <p:cNvSpPr txBox="1"/>
          <p:nvPr>
            <p:ph type="body" idx="1"/>
          </p:nvPr>
        </p:nvSpPr>
        <p:spPr>
          <a:xfrm>
            <a:off x="965987" y="3881437"/>
            <a:ext cx="22452026" cy="8036720"/>
          </a:xfrm>
          <a:prstGeom prst="rect">
            <a:avLst/>
          </a:prstGeom>
        </p:spPr>
        <p:txBody>
          <a:bodyPr anchor="t"/>
          <a:lstStyle/>
          <a:p>
            <a:pPr marL="556126" indent="-556126">
              <a:buBlip>
                <a:blip r:embed="rId2"/>
              </a:buBlip>
              <a:defRPr sz="7500">
                <a:solidFill>
                  <a:srgbClr val="A94400"/>
                </a:solidFill>
              </a:defRPr>
            </a:pPr>
            <a:r>
              <a:t>1. Worldly Business</a:t>
            </a:r>
          </a:p>
          <a:p>
            <a:pPr marL="556126" indent="-556126">
              <a:buBlip>
                <a:blip r:embed="rId2"/>
              </a:buBlip>
              <a:defRPr sz="7500">
                <a:solidFill>
                  <a:srgbClr val="A94400"/>
                </a:solidFill>
              </a:defRPr>
            </a:pPr>
            <a:r>
              <a:t>2. Worldly Wealth</a:t>
            </a:r>
          </a:p>
          <a:p>
            <a:pPr marL="556126" indent="-556126">
              <a:buBlip>
                <a:blip r:embed="rId2"/>
              </a:buBlip>
              <a:defRPr sz="7500">
                <a:solidFill>
                  <a:srgbClr val="A94400"/>
                </a:solidFill>
              </a:defRPr>
            </a:pPr>
            <a:r>
              <a:t>3. Worldly Pleasure</a:t>
            </a:r>
          </a:p>
        </p:txBody>
      </p:sp>
      <p:pic>
        <p:nvPicPr>
          <p:cNvPr id="183" name="door.jpg" descr="door.jpg"/>
          <p:cNvPicPr>
            <a:picLocks noChangeAspect="1"/>
          </p:cNvPicPr>
          <p:nvPr/>
        </p:nvPicPr>
        <p:blipFill>
          <a:blip r:embed="rId3">
            <a:extLst/>
          </a:blip>
          <a:stretch>
            <a:fillRect/>
          </a:stretch>
        </p:blipFill>
        <p:spPr>
          <a:xfrm>
            <a:off x="19514343" y="9625025"/>
            <a:ext cx="4161236" cy="4092153"/>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EC37F"/>
        </a:solidFill>
      </p:bgPr>
    </p:bg>
    <p:spTree>
      <p:nvGrpSpPr>
        <p:cNvPr id="1" name=""/>
        <p:cNvGrpSpPr/>
        <p:nvPr/>
      </p:nvGrpSpPr>
      <p:grpSpPr>
        <a:xfrm>
          <a:off x="0" y="0"/>
          <a:ext cx="0" cy="0"/>
          <a:chOff x="0" y="0"/>
          <a:chExt cx="0" cy="0"/>
        </a:xfrm>
      </p:grpSpPr>
      <p:sp>
        <p:nvSpPr>
          <p:cNvPr id="185" name="2. Invitation to the Banquet"/>
          <p:cNvSpPr txBox="1"/>
          <p:nvPr>
            <p:ph type="title"/>
          </p:nvPr>
        </p:nvSpPr>
        <p:spPr>
          <a:xfrm>
            <a:off x="930825" y="428625"/>
            <a:ext cx="22522349" cy="2928938"/>
          </a:xfrm>
          <a:prstGeom prst="rect">
            <a:avLst/>
          </a:prstGeom>
        </p:spPr>
        <p:txBody>
          <a:bodyPr/>
          <a:lstStyle>
            <a:lvl1pPr>
              <a:defRPr spc="-275" sz="11000">
                <a:solidFill>
                  <a:srgbClr val="A94400"/>
                </a:solidFill>
              </a:defRPr>
            </a:lvl1pPr>
          </a:lstStyle>
          <a:p>
            <a:pPr/>
            <a:r>
              <a:t>2. Invitation to the Banquet</a:t>
            </a:r>
          </a:p>
        </p:txBody>
      </p:sp>
      <p:pic>
        <p:nvPicPr>
          <p:cNvPr id="186" name="door.jpg" descr="door.jpg"/>
          <p:cNvPicPr>
            <a:picLocks noChangeAspect="1"/>
          </p:cNvPicPr>
          <p:nvPr/>
        </p:nvPicPr>
        <p:blipFill>
          <a:blip r:embed="rId2">
            <a:extLst/>
          </a:blip>
          <a:stretch>
            <a:fillRect/>
          </a:stretch>
        </p:blipFill>
        <p:spPr>
          <a:xfrm>
            <a:off x="19514343" y="9625025"/>
            <a:ext cx="4161236" cy="4092153"/>
          </a:xfrm>
          <a:prstGeom prst="rect">
            <a:avLst/>
          </a:prstGeom>
          <a:ln w="12700">
            <a:miter lim="400000"/>
          </a:ln>
        </p:spPr>
      </p:pic>
      <p:sp>
        <p:nvSpPr>
          <p:cNvPr id="187" name="“Blessed are those who are invited to the wedding supper of the Lamb!” Revelation 19:9"/>
          <p:cNvSpPr txBox="1"/>
          <p:nvPr>
            <p:ph type="body" idx="1"/>
          </p:nvPr>
        </p:nvSpPr>
        <p:spPr>
          <a:xfrm>
            <a:off x="955755" y="3925887"/>
            <a:ext cx="22472490" cy="8997312"/>
          </a:xfrm>
          <a:prstGeom prst="rect">
            <a:avLst/>
          </a:prstGeom>
        </p:spPr>
        <p:txBody>
          <a:bodyPr anchor="t"/>
          <a:lstStyle>
            <a:lvl1pPr>
              <a:buBlip>
                <a:blip r:embed="rId3"/>
              </a:buBlip>
              <a:defRPr sz="7300">
                <a:solidFill>
                  <a:srgbClr val="A94400"/>
                </a:solidFill>
              </a:defRPr>
            </a:lvl1pPr>
          </a:lstStyle>
          <a:p>
            <a:pPr/>
            <a:r>
              <a:t>“Blessed are those who are invited to the wedding supper of the Lamb!” Revelation 19:9</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jpeg"/></Relationships>

</file>

<file path=ppt/theme/_rels/theme2.xml.rels><?xml version="1.0" encoding="UTF-8"?>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508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1B1B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508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1B1B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